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5/11/2020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2086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21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D6FBB9D-1CAA-4D05-AB33-BABDFE17B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04727B71-B4B6-4823-80A1-68C40B475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9A6DB05-9FB5-4B07-8675-74C23D4FD8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60AFAAC-EA6C-45A9-9E03-C9C9F0193B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97443F-7EAD-4FD6-AC48-8D2E98BD7E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195" r="27195"/>
          <a:stretch/>
        </p:blipFill>
        <p:spPr>
          <a:xfrm>
            <a:off x="4883022" y="10"/>
            <a:ext cx="7308978" cy="6857990"/>
          </a:xfrm>
          <a:custGeom>
            <a:avLst/>
            <a:gdLst/>
            <a:ahLst/>
            <a:cxnLst/>
            <a:rect l="l" t="t" r="r" b="b"/>
            <a:pathLst>
              <a:path w="7308978" h="6858000">
                <a:moveTo>
                  <a:pt x="0" y="0"/>
                </a:moveTo>
                <a:lnTo>
                  <a:pt x="7308978" y="0"/>
                </a:lnTo>
                <a:lnTo>
                  <a:pt x="7308978" y="6858000"/>
                </a:lnTo>
                <a:lnTo>
                  <a:pt x="0" y="6858000"/>
                </a:lnTo>
                <a:lnTo>
                  <a:pt x="62983" y="6788730"/>
                </a:lnTo>
                <a:cubicBezTo>
                  <a:pt x="773509" y="5928900"/>
                  <a:pt x="1212978" y="4741056"/>
                  <a:pt x="1212978" y="3429000"/>
                </a:cubicBezTo>
                <a:cubicBezTo>
                  <a:pt x="1212978" y="2116944"/>
                  <a:pt x="773509" y="929100"/>
                  <a:pt x="62983" y="69271"/>
                </a:cubicBezTo>
                <a:close/>
              </a:path>
            </a:pathLst>
          </a:custGeom>
        </p:spPr>
      </p:pic>
      <p:sp useBgFill="1">
        <p:nvSpPr>
          <p:cNvPr id="28" name="Freeform: Shape 27">
            <a:extLst>
              <a:ext uri="{FF2B5EF4-FFF2-40B4-BE49-F238E27FC236}">
                <a16:creationId xmlns:a16="http://schemas.microsoft.com/office/drawing/2014/main" id="{83549E37-C86B-4401-90BD-D8BF83859F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0 w 6096001"/>
              <a:gd name="connsiteY0" fmla="*/ 0 h 6858000"/>
              <a:gd name="connsiteX1" fmla="*/ 4883023 w 6096001"/>
              <a:gd name="connsiteY1" fmla="*/ 0 h 6858000"/>
              <a:gd name="connsiteX2" fmla="*/ 4946006 w 6096001"/>
              <a:gd name="connsiteY2" fmla="*/ 69271 h 6858000"/>
              <a:gd name="connsiteX3" fmla="*/ 6096001 w 6096001"/>
              <a:gd name="connsiteY3" fmla="*/ 3429000 h 6858000"/>
              <a:gd name="connsiteX4" fmla="*/ 4946006 w 6096001"/>
              <a:gd name="connsiteY4" fmla="*/ 6788730 h 6858000"/>
              <a:gd name="connsiteX5" fmla="*/ 4883023 w 6096001"/>
              <a:gd name="connsiteY5" fmla="*/ 6858000 h 6858000"/>
              <a:gd name="connsiteX6" fmla="*/ 0 w 609600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1" h="6858000">
                <a:moveTo>
                  <a:pt x="0" y="0"/>
                </a:moveTo>
                <a:lnTo>
                  <a:pt x="4883023" y="0"/>
                </a:lnTo>
                <a:lnTo>
                  <a:pt x="4946006" y="69271"/>
                </a:lnTo>
                <a:cubicBezTo>
                  <a:pt x="5656532" y="929100"/>
                  <a:pt x="6096001" y="2116944"/>
                  <a:pt x="6096001" y="3429000"/>
                </a:cubicBezTo>
                <a:cubicBezTo>
                  <a:pt x="6096001" y="4741056"/>
                  <a:pt x="5656532" y="5928900"/>
                  <a:pt x="4946006" y="6788730"/>
                </a:cubicBezTo>
                <a:lnTo>
                  <a:pt x="4883023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0" name="Freeform: Shape 29">
            <a:extLst>
              <a:ext uri="{FF2B5EF4-FFF2-40B4-BE49-F238E27FC236}">
                <a16:creationId xmlns:a16="http://schemas.microsoft.com/office/drawing/2014/main" id="{8A17784E-76D8-4521-A77D-0D2EBB9230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86857" cy="6858000"/>
          </a:xfrm>
          <a:custGeom>
            <a:avLst/>
            <a:gdLst>
              <a:gd name="connsiteX0" fmla="*/ 0 w 6086857"/>
              <a:gd name="connsiteY0" fmla="*/ 0 h 6858000"/>
              <a:gd name="connsiteX1" fmla="*/ 4873879 w 6086857"/>
              <a:gd name="connsiteY1" fmla="*/ 0 h 6858000"/>
              <a:gd name="connsiteX2" fmla="*/ 4936862 w 6086857"/>
              <a:gd name="connsiteY2" fmla="*/ 69271 h 6858000"/>
              <a:gd name="connsiteX3" fmla="*/ 6086857 w 6086857"/>
              <a:gd name="connsiteY3" fmla="*/ 3429000 h 6858000"/>
              <a:gd name="connsiteX4" fmla="*/ 4936862 w 6086857"/>
              <a:gd name="connsiteY4" fmla="*/ 6788730 h 6858000"/>
              <a:gd name="connsiteX5" fmla="*/ 4873879 w 6086857"/>
              <a:gd name="connsiteY5" fmla="*/ 6858000 h 6858000"/>
              <a:gd name="connsiteX6" fmla="*/ 0 w 608685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6857" h="6858000">
                <a:moveTo>
                  <a:pt x="0" y="0"/>
                </a:moveTo>
                <a:lnTo>
                  <a:pt x="4873879" y="0"/>
                </a:lnTo>
                <a:lnTo>
                  <a:pt x="4936862" y="69271"/>
                </a:lnTo>
                <a:cubicBezTo>
                  <a:pt x="5647388" y="929100"/>
                  <a:pt x="6086857" y="2116944"/>
                  <a:pt x="6086857" y="3429000"/>
                </a:cubicBezTo>
                <a:cubicBezTo>
                  <a:pt x="6086857" y="4741056"/>
                  <a:pt x="5647388" y="5928900"/>
                  <a:pt x="4936862" y="6788730"/>
                </a:cubicBezTo>
                <a:lnTo>
                  <a:pt x="487387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5C0204-491A-45F3-A79C-DED00DE124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4904" y="856488"/>
            <a:ext cx="4992624" cy="124358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400"/>
              <a:t>Writer’s Notebook</a:t>
            </a:r>
            <a:br>
              <a:rPr lang="en-US" sz="3400"/>
            </a:br>
            <a:r>
              <a:rPr lang="en-US" sz="3400"/>
              <a:t>5/19/20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0036C6B-F09C-4EAB-AE02-8D056EE748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24325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C8D5885-2804-4D3C-BE31-902E4D327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769" y="2195336"/>
            <a:ext cx="49834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008E81-A37A-4687-83DE-9ADC96C1B1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903" y="2522949"/>
            <a:ext cx="5337527" cy="3944016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What are some habits you currently have or have picked up during quarantine?</a:t>
            </a:r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dirty="0"/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Consider the vision board you made yesterday. </a:t>
            </a:r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dirty="0"/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Do your current habits help you achieve your vision for the future or do they hinder you? </a:t>
            </a:r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dirty="0"/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What habits could you change right now to help you achieve your vision?</a:t>
            </a:r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76815869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CB943734C6304E9A9B1F24E81D5DD4" ma:contentTypeVersion="33" ma:contentTypeDescription="Create a new document." ma:contentTypeScope="" ma:versionID="e60047427866df3de33d623a22f51f7f">
  <xsd:schema xmlns:xsd="http://www.w3.org/2001/XMLSchema" xmlns:xs="http://www.w3.org/2001/XMLSchema" xmlns:p="http://schemas.microsoft.com/office/2006/metadata/properties" xmlns:ns3="bf11f4db-f016-4acd-a79c-dae28cb32233" xmlns:ns4="25715086-fb56-448a-8f44-7ff13588087d" targetNamespace="http://schemas.microsoft.com/office/2006/metadata/properties" ma:root="true" ma:fieldsID="87b1930c259cdc48a6657f9336b520c7" ns3:_="" ns4:_="">
    <xsd:import namespace="bf11f4db-f016-4acd-a79c-dae28cb32233"/>
    <xsd:import namespace="25715086-fb56-448a-8f44-7ff13588087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ath_Settings" minOccurs="0"/>
                <xsd:element ref="ns4:MediaServiceAutoTags" minOccurs="0"/>
                <xsd:element ref="ns4:MediaServiceOCR" minOccurs="0"/>
                <xsd:element ref="ns4:Distribution_Groups" minOccurs="0"/>
                <xsd:element ref="ns4:LMS_Mappings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11f4db-f016-4acd-a79c-dae28cb3223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715086-fb56-448a-8f44-7ff1358808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NotebookType" ma:index="14" nillable="true" ma:displayName="Notebook Type" ma:internalName="NotebookType">
      <xsd:simpleType>
        <xsd:restriction base="dms:Text"/>
      </xsd:simpleType>
    </xsd:element>
    <xsd:element name="FolderType" ma:index="15" nillable="true" ma:displayName="Folder Type" ma:internalName="FolderType">
      <xsd:simpleType>
        <xsd:restriction base="dms:Text"/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msChannelId" ma:index="18" nillable="true" ma:displayName="Teams Channel Id" ma:internalName="TeamsChannelId">
      <xsd:simpleType>
        <xsd:restriction base="dms:Text"/>
      </xsd:simpleType>
    </xsd:element>
    <xsd:element name="Owner" ma:index="19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20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1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2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3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4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9" nillable="true" ma:displayName="Is Collaboration Space Locked" ma:internalName="Is_Collaboration_Space_Locked">
      <xsd:simpleType>
        <xsd:restriction base="dms:Boolean"/>
      </xsd:simpleType>
    </xsd:element>
    <xsd:element name="IsNotebookLocked" ma:index="30" nillable="true" ma:displayName="Is Notebook Locked" ma:internalName="IsNotebookLocked">
      <xsd:simpleType>
        <xsd:restriction base="dms:Boolean"/>
      </xsd:simpleType>
    </xsd:element>
    <xsd:element name="Math_Settings" ma:index="31" nillable="true" ma:displayName="Math Settings" ma:internalName="Math_Settings">
      <xsd:simpleType>
        <xsd:restriction base="dms:Text"/>
      </xsd:simpleType>
    </xsd:element>
    <xsd:element name="MediaServiceAutoTags" ma:index="32" nillable="true" ma:displayName="Tags" ma:internalName="MediaServiceAutoTags" ma:readOnly="true">
      <xsd:simpleType>
        <xsd:restriction base="dms:Text"/>
      </xsd:simpleType>
    </xsd:element>
    <xsd:element name="MediaServiceOCR" ma:index="3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istribution_Groups" ma:index="34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5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3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3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Type xmlns="25715086-fb56-448a-8f44-7ff13588087d" xsi:nil="true"/>
    <CultureName xmlns="25715086-fb56-448a-8f44-7ff13588087d" xsi:nil="true"/>
    <Students xmlns="25715086-fb56-448a-8f44-7ff13588087d">
      <UserInfo>
        <DisplayName/>
        <AccountId xsi:nil="true"/>
        <AccountType/>
      </UserInfo>
    </Students>
    <Invited_Students xmlns="25715086-fb56-448a-8f44-7ff13588087d" xsi:nil="true"/>
    <LMS_Mappings xmlns="25715086-fb56-448a-8f44-7ff13588087d" xsi:nil="true"/>
    <Self_Registration_Enabled xmlns="25715086-fb56-448a-8f44-7ff13588087d" xsi:nil="true"/>
    <Math_Settings xmlns="25715086-fb56-448a-8f44-7ff13588087d" xsi:nil="true"/>
    <Teachers xmlns="25715086-fb56-448a-8f44-7ff13588087d">
      <UserInfo>
        <DisplayName/>
        <AccountId xsi:nil="true"/>
        <AccountType/>
      </UserInfo>
    </Teachers>
    <Student_Groups xmlns="25715086-fb56-448a-8f44-7ff13588087d">
      <UserInfo>
        <DisplayName/>
        <AccountId xsi:nil="true"/>
        <AccountType/>
      </UserInfo>
    </Student_Groups>
    <Invited_Teachers xmlns="25715086-fb56-448a-8f44-7ff13588087d" xsi:nil="true"/>
    <Templates xmlns="25715086-fb56-448a-8f44-7ff13588087d" xsi:nil="true"/>
    <Has_Teacher_Only_SectionGroup xmlns="25715086-fb56-448a-8f44-7ff13588087d" xsi:nil="true"/>
    <Distribution_Groups xmlns="25715086-fb56-448a-8f44-7ff13588087d" xsi:nil="true"/>
    <NotebookType xmlns="25715086-fb56-448a-8f44-7ff13588087d" xsi:nil="true"/>
    <AppVersion xmlns="25715086-fb56-448a-8f44-7ff13588087d" xsi:nil="true"/>
    <TeamsChannelId xmlns="25715086-fb56-448a-8f44-7ff13588087d" xsi:nil="true"/>
    <DefaultSectionNames xmlns="25715086-fb56-448a-8f44-7ff13588087d" xsi:nil="true"/>
    <Is_Collaboration_Space_Locked xmlns="25715086-fb56-448a-8f44-7ff13588087d" xsi:nil="true"/>
    <Owner xmlns="25715086-fb56-448a-8f44-7ff13588087d">
      <UserInfo>
        <DisplayName/>
        <AccountId xsi:nil="true"/>
        <AccountType/>
      </UserInfo>
    </Owner>
    <IsNotebookLocked xmlns="25715086-fb56-448a-8f44-7ff13588087d" xsi:nil="true"/>
  </documentManagement>
</p:properties>
</file>

<file path=customXml/itemProps1.xml><?xml version="1.0" encoding="utf-8"?>
<ds:datastoreItem xmlns:ds="http://schemas.openxmlformats.org/officeDocument/2006/customXml" ds:itemID="{0A441BD0-806F-46E6-9251-9618647FFC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11f4db-f016-4acd-a79c-dae28cb32233"/>
    <ds:schemaRef ds:uri="25715086-fb56-448a-8f44-7ff1358808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0C20BE4-D379-4B1D-998F-F2719F5D07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EC1FC9-895A-4FE6-B0D3-C2F898AC728F}">
  <ds:schemaRefs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  <ds:schemaRef ds:uri="bf11f4db-f016-4acd-a79c-dae28cb32233"/>
    <ds:schemaRef ds:uri="http://schemas.microsoft.com/office/2006/documentManagement/types"/>
    <ds:schemaRef ds:uri="http://purl.org/dc/elements/1.1/"/>
    <ds:schemaRef ds:uri="25715086-fb56-448a-8f44-7ff13588087d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Avenir Next LT Pro</vt:lpstr>
      <vt:lpstr>Calibri</vt:lpstr>
      <vt:lpstr>AccentBoxVTI</vt:lpstr>
      <vt:lpstr>Writer’s Notebook 5/19/20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Writer’s Notebook 5/19/20</dc:title>
  <dc:creator>Katherine Curran</dc:creator>
  <cp:lastModifiedBy>Katherine Curran</cp:lastModifiedBy>
  <cp:revision>1</cp:revision>
  <dcterms:created xsi:type="dcterms:W3CDTF">2020-05-11T18:26:51Z</dcterms:created>
  <dcterms:modified xsi:type="dcterms:W3CDTF">2020-05-11T18:27:45Z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0x010100C2CB943734C6304E9A9B1F24E81D5DD4</vt:lpwstr>
  </property>
</Properties>
</file>