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4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6F2C61-B38E-49DB-AD9B-76BF2E79F7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9895" r="-1" b="8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242731 w 10515600"/>
              <a:gd name="connsiteY3" fmla="*/ 0 h 5416094"/>
              <a:gd name="connsiteX4" fmla="*/ 2912746 w 10515600"/>
              <a:gd name="connsiteY4" fmla="*/ 0 h 5416094"/>
              <a:gd name="connsiteX5" fmla="*/ 3321456 w 10515600"/>
              <a:gd name="connsiteY5" fmla="*/ 0 h 5416094"/>
              <a:gd name="connsiteX6" fmla="*/ 4165675 w 10515600"/>
              <a:gd name="connsiteY6" fmla="*/ 0 h 5416094"/>
              <a:gd name="connsiteX7" fmla="*/ 4835690 w 10515600"/>
              <a:gd name="connsiteY7" fmla="*/ 0 h 5416094"/>
              <a:gd name="connsiteX8" fmla="*/ 5679910 w 10515600"/>
              <a:gd name="connsiteY8" fmla="*/ 0 h 5416094"/>
              <a:gd name="connsiteX9" fmla="*/ 6262823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185767 w 10515600"/>
              <a:gd name="connsiteY12" fmla="*/ 0 h 5416094"/>
              <a:gd name="connsiteX13" fmla="*/ 9029987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396162 h 5416094"/>
              <a:gd name="connsiteX17" fmla="*/ 10515600 w 10515600"/>
              <a:gd name="connsiteY17" fmla="*/ 2034051 h 5416094"/>
              <a:gd name="connsiteX18" fmla="*/ 10515600 w 10515600"/>
              <a:gd name="connsiteY18" fmla="*/ 2599726 h 5416094"/>
              <a:gd name="connsiteX19" fmla="*/ 10515600 w 10515600"/>
              <a:gd name="connsiteY19" fmla="*/ 3129295 h 5416094"/>
              <a:gd name="connsiteX20" fmla="*/ 10515600 w 10515600"/>
              <a:gd name="connsiteY20" fmla="*/ 3622756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8855783 w 10515600"/>
              <a:gd name="connsiteY23" fmla="*/ 5416094 h 5416094"/>
              <a:gd name="connsiteX24" fmla="*/ 8272869 w 10515600"/>
              <a:gd name="connsiteY24" fmla="*/ 5416094 h 5416094"/>
              <a:gd name="connsiteX25" fmla="*/ 7428650 w 10515600"/>
              <a:gd name="connsiteY25" fmla="*/ 5416094 h 5416094"/>
              <a:gd name="connsiteX26" fmla="*/ 6932838 w 10515600"/>
              <a:gd name="connsiteY26" fmla="*/ 5416094 h 5416094"/>
              <a:gd name="connsiteX27" fmla="*/ 6088619 w 10515600"/>
              <a:gd name="connsiteY27" fmla="*/ 5416094 h 5416094"/>
              <a:gd name="connsiteX28" fmla="*/ 5592808 w 10515600"/>
              <a:gd name="connsiteY28" fmla="*/ 5416094 h 5416094"/>
              <a:gd name="connsiteX29" fmla="*/ 4835690 w 10515600"/>
              <a:gd name="connsiteY29" fmla="*/ 5416094 h 5416094"/>
              <a:gd name="connsiteX30" fmla="*/ 3991471 w 10515600"/>
              <a:gd name="connsiteY30" fmla="*/ 5416094 h 5416094"/>
              <a:gd name="connsiteX31" fmla="*/ 3582762 w 10515600"/>
              <a:gd name="connsiteY31" fmla="*/ 5416094 h 5416094"/>
              <a:gd name="connsiteX32" fmla="*/ 2738542 w 10515600"/>
              <a:gd name="connsiteY32" fmla="*/ 5416094 h 5416094"/>
              <a:gd name="connsiteX33" fmla="*/ 1894323 w 10515600"/>
              <a:gd name="connsiteY33" fmla="*/ 5416094 h 5416094"/>
              <a:gd name="connsiteX34" fmla="*/ 1485613 w 10515600"/>
              <a:gd name="connsiteY34" fmla="*/ 5416094 h 5416094"/>
              <a:gd name="connsiteX35" fmla="*/ 902700 w 10515600"/>
              <a:gd name="connsiteY35" fmla="*/ 5416094 h 5416094"/>
              <a:gd name="connsiteX36" fmla="*/ 0 w 10515600"/>
              <a:gd name="connsiteY36" fmla="*/ 4513394 h 5416094"/>
              <a:gd name="connsiteX37" fmla="*/ 0 w 10515600"/>
              <a:gd name="connsiteY37" fmla="*/ 3983826 h 5416094"/>
              <a:gd name="connsiteX38" fmla="*/ 0 w 10515600"/>
              <a:gd name="connsiteY38" fmla="*/ 3490364 h 5416094"/>
              <a:gd name="connsiteX39" fmla="*/ 0 w 10515600"/>
              <a:gd name="connsiteY39" fmla="*/ 2816368 h 5416094"/>
              <a:gd name="connsiteX40" fmla="*/ 0 w 10515600"/>
              <a:gd name="connsiteY40" fmla="*/ 2142372 h 5416094"/>
              <a:gd name="connsiteX41" fmla="*/ 0 w 10515600"/>
              <a:gd name="connsiteY41" fmla="*/ 1648910 h 5416094"/>
              <a:gd name="connsiteX42" fmla="*/ 0 w 10515600"/>
              <a:gd name="connsiteY42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0515600" h="5416094" fill="none" extrusionOk="0">
                <a:moveTo>
                  <a:pt x="0" y="902700"/>
                </a:moveTo>
                <a:cubicBezTo>
                  <a:pt x="-19339" y="382027"/>
                  <a:pt x="461614" y="-62174"/>
                  <a:pt x="902700" y="0"/>
                </a:cubicBezTo>
                <a:cubicBezTo>
                  <a:pt x="1262668" y="8044"/>
                  <a:pt x="1440695" y="-31846"/>
                  <a:pt x="1746919" y="0"/>
                </a:cubicBezTo>
                <a:cubicBezTo>
                  <a:pt x="2053143" y="31846"/>
                  <a:pt x="2032928" y="-12671"/>
                  <a:pt x="2242731" y="0"/>
                </a:cubicBezTo>
                <a:cubicBezTo>
                  <a:pt x="2452534" y="12671"/>
                  <a:pt x="2641794" y="-21752"/>
                  <a:pt x="2912746" y="0"/>
                </a:cubicBezTo>
                <a:cubicBezTo>
                  <a:pt x="3183699" y="21752"/>
                  <a:pt x="3189987" y="20419"/>
                  <a:pt x="3321456" y="0"/>
                </a:cubicBezTo>
                <a:cubicBezTo>
                  <a:pt x="3452925" y="-20419"/>
                  <a:pt x="3775727" y="742"/>
                  <a:pt x="4165675" y="0"/>
                </a:cubicBezTo>
                <a:cubicBezTo>
                  <a:pt x="4555623" y="-742"/>
                  <a:pt x="4540466" y="25386"/>
                  <a:pt x="4835690" y="0"/>
                </a:cubicBezTo>
                <a:cubicBezTo>
                  <a:pt x="5130914" y="-25386"/>
                  <a:pt x="5430015" y="14537"/>
                  <a:pt x="5679910" y="0"/>
                </a:cubicBezTo>
                <a:cubicBezTo>
                  <a:pt x="5929805" y="-14537"/>
                  <a:pt x="5992815" y="15277"/>
                  <a:pt x="6262823" y="0"/>
                </a:cubicBezTo>
                <a:cubicBezTo>
                  <a:pt x="6532831" y="-15277"/>
                  <a:pt x="6584465" y="-1217"/>
                  <a:pt x="6758634" y="0"/>
                </a:cubicBezTo>
                <a:cubicBezTo>
                  <a:pt x="6932803" y="1217"/>
                  <a:pt x="7223295" y="29394"/>
                  <a:pt x="7428650" y="0"/>
                </a:cubicBezTo>
                <a:cubicBezTo>
                  <a:pt x="7634005" y="-29394"/>
                  <a:pt x="7995773" y="8897"/>
                  <a:pt x="8185767" y="0"/>
                </a:cubicBezTo>
                <a:cubicBezTo>
                  <a:pt x="8375761" y="-8897"/>
                  <a:pt x="8805707" y="34597"/>
                  <a:pt x="9029987" y="0"/>
                </a:cubicBezTo>
                <a:cubicBezTo>
                  <a:pt x="9254267" y="-34597"/>
                  <a:pt x="9324614" y="-16829"/>
                  <a:pt x="9612900" y="0"/>
                </a:cubicBezTo>
                <a:cubicBezTo>
                  <a:pt x="10155739" y="86128"/>
                  <a:pt x="10564208" y="390468"/>
                  <a:pt x="10515600" y="902700"/>
                </a:cubicBezTo>
                <a:cubicBezTo>
                  <a:pt x="10506536" y="1129738"/>
                  <a:pt x="10511576" y="1179574"/>
                  <a:pt x="10515600" y="1396162"/>
                </a:cubicBezTo>
                <a:cubicBezTo>
                  <a:pt x="10519624" y="1612750"/>
                  <a:pt x="10523491" y="1748819"/>
                  <a:pt x="10515600" y="2034051"/>
                </a:cubicBezTo>
                <a:cubicBezTo>
                  <a:pt x="10507709" y="2319283"/>
                  <a:pt x="10516247" y="2386435"/>
                  <a:pt x="10515600" y="2599726"/>
                </a:cubicBezTo>
                <a:cubicBezTo>
                  <a:pt x="10514953" y="2813018"/>
                  <a:pt x="10537663" y="2917734"/>
                  <a:pt x="10515600" y="3129295"/>
                </a:cubicBezTo>
                <a:cubicBezTo>
                  <a:pt x="10493537" y="3340856"/>
                  <a:pt x="10505648" y="3444110"/>
                  <a:pt x="10515600" y="3622756"/>
                </a:cubicBezTo>
                <a:cubicBezTo>
                  <a:pt x="10525552" y="3801402"/>
                  <a:pt x="10536187" y="4161567"/>
                  <a:pt x="10515600" y="4513394"/>
                </a:cubicBezTo>
                <a:cubicBezTo>
                  <a:pt x="10500032" y="5008650"/>
                  <a:pt x="10187846" y="5431372"/>
                  <a:pt x="9612900" y="5416094"/>
                </a:cubicBezTo>
                <a:cubicBezTo>
                  <a:pt x="9285478" y="5425165"/>
                  <a:pt x="9106842" y="5381882"/>
                  <a:pt x="8855783" y="5416094"/>
                </a:cubicBezTo>
                <a:cubicBezTo>
                  <a:pt x="8604724" y="5450306"/>
                  <a:pt x="8395568" y="5391734"/>
                  <a:pt x="8272869" y="5416094"/>
                </a:cubicBezTo>
                <a:cubicBezTo>
                  <a:pt x="8150170" y="5440454"/>
                  <a:pt x="7650175" y="5418370"/>
                  <a:pt x="7428650" y="5416094"/>
                </a:cubicBezTo>
                <a:cubicBezTo>
                  <a:pt x="7207125" y="5413818"/>
                  <a:pt x="7054368" y="5412852"/>
                  <a:pt x="6932838" y="5416094"/>
                </a:cubicBezTo>
                <a:cubicBezTo>
                  <a:pt x="6811308" y="5419336"/>
                  <a:pt x="6283286" y="5378872"/>
                  <a:pt x="6088619" y="5416094"/>
                </a:cubicBezTo>
                <a:cubicBezTo>
                  <a:pt x="5893952" y="5453316"/>
                  <a:pt x="5785181" y="5416866"/>
                  <a:pt x="5592808" y="5416094"/>
                </a:cubicBezTo>
                <a:cubicBezTo>
                  <a:pt x="5400435" y="5415322"/>
                  <a:pt x="5118546" y="5450296"/>
                  <a:pt x="4835690" y="5416094"/>
                </a:cubicBezTo>
                <a:cubicBezTo>
                  <a:pt x="4552834" y="5381892"/>
                  <a:pt x="4334158" y="5455657"/>
                  <a:pt x="3991471" y="5416094"/>
                </a:cubicBezTo>
                <a:cubicBezTo>
                  <a:pt x="3648784" y="5376531"/>
                  <a:pt x="3714393" y="5419602"/>
                  <a:pt x="3582762" y="5416094"/>
                </a:cubicBezTo>
                <a:cubicBezTo>
                  <a:pt x="3451131" y="5412586"/>
                  <a:pt x="3139831" y="5440765"/>
                  <a:pt x="2738542" y="5416094"/>
                </a:cubicBezTo>
                <a:cubicBezTo>
                  <a:pt x="2337253" y="5391423"/>
                  <a:pt x="2190895" y="5414277"/>
                  <a:pt x="1894323" y="5416094"/>
                </a:cubicBezTo>
                <a:cubicBezTo>
                  <a:pt x="1597751" y="5417911"/>
                  <a:pt x="1581359" y="5415686"/>
                  <a:pt x="1485613" y="5416094"/>
                </a:cubicBezTo>
                <a:cubicBezTo>
                  <a:pt x="1389867" y="5416503"/>
                  <a:pt x="1024032" y="5431199"/>
                  <a:pt x="902700" y="5416094"/>
                </a:cubicBezTo>
                <a:cubicBezTo>
                  <a:pt x="528543" y="5413384"/>
                  <a:pt x="72262" y="4937846"/>
                  <a:pt x="0" y="4513394"/>
                </a:cubicBezTo>
                <a:cubicBezTo>
                  <a:pt x="19061" y="4384908"/>
                  <a:pt x="-14688" y="4099856"/>
                  <a:pt x="0" y="3983826"/>
                </a:cubicBezTo>
                <a:cubicBezTo>
                  <a:pt x="14688" y="3867796"/>
                  <a:pt x="23320" y="3727066"/>
                  <a:pt x="0" y="3490364"/>
                </a:cubicBezTo>
                <a:cubicBezTo>
                  <a:pt x="-23320" y="3253662"/>
                  <a:pt x="28367" y="3042836"/>
                  <a:pt x="0" y="2816368"/>
                </a:cubicBezTo>
                <a:cubicBezTo>
                  <a:pt x="-28367" y="2589900"/>
                  <a:pt x="26490" y="2414375"/>
                  <a:pt x="0" y="2142372"/>
                </a:cubicBezTo>
                <a:cubicBezTo>
                  <a:pt x="-26490" y="1870369"/>
                  <a:pt x="-12149" y="1868714"/>
                  <a:pt x="0" y="1648910"/>
                </a:cubicBezTo>
                <a:cubicBezTo>
                  <a:pt x="12149" y="1429106"/>
                  <a:pt x="-30083" y="1234771"/>
                  <a:pt x="0" y="902700"/>
                </a:cubicBezTo>
                <a:close/>
              </a:path>
              <a:path w="10515600" h="5416094" stroke="0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gradFill>
            <a:gsLst>
              <a:gs pos="50000">
                <a:schemeClr val="tx1">
                  <a:alpha val="30000"/>
                </a:schemeClr>
              </a:gs>
              <a:gs pos="80000">
                <a:schemeClr val="tx1">
                  <a:alpha val="15000"/>
                </a:schemeClr>
              </a:gs>
              <a:gs pos="0">
                <a:schemeClr val="tx1">
                  <a:alpha val="0"/>
                </a:schemeClr>
              </a:gs>
              <a:gs pos="2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</a:gradFill>
          <a:ln w="60325" cap="rnd">
            <a:solidFill>
              <a:schemeClr val="bg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1AAD08-E951-49F8-BF86-169BFC9374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7214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 Vision Board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31C081-EDE4-4948-906B-6F4DB27E0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19423"/>
            <a:ext cx="9144000" cy="1717624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a vision board/collage about how you envision your future or about your goals for 2020.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8117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243241"/>
      </a:dk2>
      <a:lt2>
        <a:srgbClr val="E2E8E3"/>
      </a:lt2>
      <a:accent1>
        <a:srgbClr val="D739B7"/>
      </a:accent1>
      <a:accent2>
        <a:srgbClr val="A327C5"/>
      </a:accent2>
      <a:accent3>
        <a:srgbClr val="7339D7"/>
      </a:accent3>
      <a:accent4>
        <a:srgbClr val="484ECD"/>
      </a:accent4>
      <a:accent5>
        <a:srgbClr val="3983D7"/>
      </a:accent5>
      <a:accent6>
        <a:srgbClr val="27B2C5"/>
      </a:accent6>
      <a:hlink>
        <a:srgbClr val="5779C7"/>
      </a:hlink>
      <a:folHlink>
        <a:srgbClr val="7F7F7F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CB943734C6304E9A9B1F24E81D5DD4" ma:contentTypeVersion="33" ma:contentTypeDescription="Create a new document." ma:contentTypeScope="" ma:versionID="e60047427866df3de33d623a22f51f7f">
  <xsd:schema xmlns:xsd="http://www.w3.org/2001/XMLSchema" xmlns:xs="http://www.w3.org/2001/XMLSchema" xmlns:p="http://schemas.microsoft.com/office/2006/metadata/properties" xmlns:ns3="bf11f4db-f016-4acd-a79c-dae28cb32233" xmlns:ns4="25715086-fb56-448a-8f44-7ff13588087d" targetNamespace="http://schemas.microsoft.com/office/2006/metadata/properties" ma:root="true" ma:fieldsID="87b1930c259cdc48a6657f9336b520c7" ns3:_="" ns4:_="">
    <xsd:import namespace="bf11f4db-f016-4acd-a79c-dae28cb32233"/>
    <xsd:import namespace="25715086-fb56-448a-8f44-7ff13588087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ath_Settings" minOccurs="0"/>
                <xsd:element ref="ns4:MediaServiceAutoTags" minOccurs="0"/>
                <xsd:element ref="ns4:MediaServiceOCR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11f4db-f016-4acd-a79c-dae28cb3223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15086-fb56-448a-8f44-7ff1358808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NotebookType" ma:index="14" nillable="true" ma:displayName="Notebook Type" ma:internalName="NotebookType">
      <xsd:simpleType>
        <xsd:restriction base="dms:Text"/>
      </xsd:simpleType>
    </xsd:element>
    <xsd:element name="FolderType" ma:index="15" nillable="true" ma:displayName="Folder Type" ma:internalName="FolderType">
      <xsd:simpleType>
        <xsd:restriction base="dms:Text"/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msChannelId" ma:index="18" nillable="true" ma:displayName="Teams Channel Id" ma:internalName="TeamsChannelId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2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3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4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9" nillable="true" ma:displayName="Is Collaboration Space Locked" ma:internalName="Is_Collaboration_Space_Locked">
      <xsd:simpleType>
        <xsd:restriction base="dms:Boolean"/>
      </xsd:simpleType>
    </xsd:element>
    <xsd:element name="IsNotebookLocked" ma:index="30" nillable="true" ma:displayName="Is Notebook Locked" ma:internalName="IsNotebookLocked">
      <xsd:simpleType>
        <xsd:restriction base="dms:Boolean"/>
      </xsd:simpleType>
    </xsd:element>
    <xsd:element name="Math_Settings" ma:index="31" nillable="true" ma:displayName="Math Settings" ma:internalName="Math_Settings">
      <xsd:simpleType>
        <xsd:restriction base="dms:Text"/>
      </xsd:simpleType>
    </xsd:element>
    <xsd:element name="MediaServiceAutoTags" ma:index="32" nillable="true" ma:displayName="Tags" ma:internalName="MediaServiceAutoTags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istribution_Groups" ma:index="34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5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25715086-fb56-448a-8f44-7ff13588087d" xsi:nil="true"/>
    <CultureName xmlns="25715086-fb56-448a-8f44-7ff13588087d" xsi:nil="true"/>
    <Students xmlns="25715086-fb56-448a-8f44-7ff13588087d">
      <UserInfo>
        <DisplayName/>
        <AccountId xsi:nil="true"/>
        <AccountType/>
      </UserInfo>
    </Students>
    <Invited_Students xmlns="25715086-fb56-448a-8f44-7ff13588087d" xsi:nil="true"/>
    <LMS_Mappings xmlns="25715086-fb56-448a-8f44-7ff13588087d" xsi:nil="true"/>
    <Self_Registration_Enabled xmlns="25715086-fb56-448a-8f44-7ff13588087d" xsi:nil="true"/>
    <Math_Settings xmlns="25715086-fb56-448a-8f44-7ff13588087d" xsi:nil="true"/>
    <Teachers xmlns="25715086-fb56-448a-8f44-7ff13588087d">
      <UserInfo>
        <DisplayName/>
        <AccountId xsi:nil="true"/>
        <AccountType/>
      </UserInfo>
    </Teachers>
    <Student_Groups xmlns="25715086-fb56-448a-8f44-7ff13588087d">
      <UserInfo>
        <DisplayName/>
        <AccountId xsi:nil="true"/>
        <AccountType/>
      </UserInfo>
    </Student_Groups>
    <Invited_Teachers xmlns="25715086-fb56-448a-8f44-7ff13588087d" xsi:nil="true"/>
    <Templates xmlns="25715086-fb56-448a-8f44-7ff13588087d" xsi:nil="true"/>
    <Has_Teacher_Only_SectionGroup xmlns="25715086-fb56-448a-8f44-7ff13588087d" xsi:nil="true"/>
    <Distribution_Groups xmlns="25715086-fb56-448a-8f44-7ff13588087d" xsi:nil="true"/>
    <NotebookType xmlns="25715086-fb56-448a-8f44-7ff13588087d" xsi:nil="true"/>
    <AppVersion xmlns="25715086-fb56-448a-8f44-7ff13588087d" xsi:nil="true"/>
    <TeamsChannelId xmlns="25715086-fb56-448a-8f44-7ff13588087d" xsi:nil="true"/>
    <DefaultSectionNames xmlns="25715086-fb56-448a-8f44-7ff13588087d" xsi:nil="true"/>
    <Is_Collaboration_Space_Locked xmlns="25715086-fb56-448a-8f44-7ff13588087d" xsi:nil="true"/>
    <Owner xmlns="25715086-fb56-448a-8f44-7ff13588087d">
      <UserInfo>
        <DisplayName/>
        <AccountId xsi:nil="true"/>
        <AccountType/>
      </UserInfo>
    </Owner>
    <IsNotebookLocked xmlns="25715086-fb56-448a-8f44-7ff13588087d" xsi:nil="true"/>
  </documentManagement>
</p:properties>
</file>

<file path=customXml/itemProps1.xml><?xml version="1.0" encoding="utf-8"?>
<ds:datastoreItem xmlns:ds="http://schemas.openxmlformats.org/officeDocument/2006/customXml" ds:itemID="{CB5D6AD4-922A-40AC-801F-0BDDAC61CA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11f4db-f016-4acd-a79c-dae28cb32233"/>
    <ds:schemaRef ds:uri="25715086-fb56-448a-8f44-7ff1358808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6771CD-B55C-4E34-8891-76034F554E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66902A-DC36-485B-A578-14D49BEDE429}">
  <ds:schemaRefs>
    <ds:schemaRef ds:uri="http://www.w3.org/XML/1998/namespace"/>
    <ds:schemaRef ds:uri="http://schemas.microsoft.com/office/infopath/2007/PartnerControls"/>
    <ds:schemaRef ds:uri="http://purl.org/dc/elements/1.1/"/>
    <ds:schemaRef ds:uri="http://purl.org/dc/terms/"/>
    <ds:schemaRef ds:uri="bf11f4db-f016-4acd-a79c-dae28cb32233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25715086-fb56-448a-8f44-7ff13588087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Modern Love</vt:lpstr>
      <vt:lpstr>The Hand</vt:lpstr>
      <vt:lpstr>SketchyVTI</vt:lpstr>
      <vt:lpstr> Vision Board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Vision Board</dc:title>
  <dc:creator>Katherine Curran</dc:creator>
  <cp:lastModifiedBy>Katherine Curran</cp:lastModifiedBy>
  <cp:revision>1</cp:revision>
  <dcterms:created xsi:type="dcterms:W3CDTF">2020-05-11T18:19:02Z</dcterms:created>
  <dcterms:modified xsi:type="dcterms:W3CDTF">2020-05-11T18:20:03Z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0x010100C2CB943734C6304E9A9B1F24E81D5DD4</vt:lpwstr>
  </property>
</Properties>
</file>