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70" r:id="rId13"/>
    <p:sldId id="280" r:id="rId14"/>
    <p:sldId id="281" r:id="rId15"/>
    <p:sldId id="282" r:id="rId16"/>
    <p:sldId id="288" r:id="rId17"/>
    <p:sldId id="283" r:id="rId18"/>
    <p:sldId id="284" r:id="rId19"/>
    <p:sldId id="285" r:id="rId20"/>
    <p:sldId id="286" r:id="rId21"/>
    <p:sldId id="28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>
        <p:scale>
          <a:sx n="40" d="100"/>
          <a:sy n="40" d="100"/>
        </p:scale>
        <p:origin x="64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7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1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0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29263-3BDA-4F27-8E3D-62124F12F2E6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1CE97-0799-4DA4-BCC0-606210611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6490" y="2425468"/>
            <a:ext cx="919315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6A</a:t>
            </a:r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Vocab Words</a:t>
            </a:r>
          </a:p>
        </p:txBody>
      </p:sp>
    </p:spTree>
    <p:extLst>
      <p:ext uri="{BB962C8B-B14F-4D97-AF65-F5344CB8AC3E}">
        <p14:creationId xmlns:p14="http://schemas.microsoft.com/office/powerpoint/2010/main" val="413392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Disabuse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free from deception or error, set right in ideas or thinking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undeceive, enlighten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deceive, delude</a:t>
            </a:r>
          </a:p>
        </p:txBody>
      </p:sp>
      <p:pic>
        <p:nvPicPr>
          <p:cNvPr id="7" name="Shape 156">
            <a:extLst>
              <a:ext uri="{FF2B5EF4-FFF2-40B4-BE49-F238E27FC236}">
                <a16:creationId xmlns:a16="http://schemas.microsoft.com/office/drawing/2014/main" id="{3B7ED635-5873-4B66-A6FC-27D2DA8C4B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1552" y="1464351"/>
            <a:ext cx="3575049" cy="381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27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Ennui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weariness and dissatisfaction from lack of occupation or interest; boredom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languor, world-weariness, listlessness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enthusiasm, liveliness, excitement, intensity</a:t>
            </a:r>
          </a:p>
        </p:txBody>
      </p:sp>
      <p:pic>
        <p:nvPicPr>
          <p:cNvPr id="7" name="Shape 163" descr="http://scarface09023.files.wordpress.com/2010/03/bored-baby-1284.jpg">
            <a:extLst>
              <a:ext uri="{FF2B5EF4-FFF2-40B4-BE49-F238E27FC236}">
                <a16:creationId xmlns:a16="http://schemas.microsoft.com/office/drawing/2014/main" id="{DA8B7782-5F49-41BF-A4BE-21C3A304E82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4821" y="770749"/>
            <a:ext cx="3452247" cy="4617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17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9734" y="2425468"/>
            <a:ext cx="91466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6B Vocab Words</a:t>
            </a:r>
          </a:p>
        </p:txBody>
      </p:sp>
    </p:spTree>
    <p:extLst>
      <p:ext uri="{BB962C8B-B14F-4D97-AF65-F5344CB8AC3E}">
        <p14:creationId xmlns:p14="http://schemas.microsoft.com/office/powerpoint/2010/main" val="2827730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Fetter (n. or 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2704600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n. a chain or shackle placed on the feet; anything that confines or restrains</a:t>
            </a:r>
          </a:p>
          <a:p>
            <a:pPr marL="0" indent="0">
              <a:buNone/>
            </a:pPr>
            <a:r>
              <a:rPr lang="en-US" sz="3600" dirty="0"/>
              <a:t>v. To chain or shackle; to render helpless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5101389"/>
            <a:ext cx="5551238" cy="1403753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n. bond, restraint</a:t>
            </a:r>
          </a:p>
          <a:p>
            <a:pPr marL="0" indent="0">
              <a:buNone/>
            </a:pPr>
            <a:r>
              <a:rPr lang="en-US" sz="3600" dirty="0"/>
              <a:t>v. bind, hamper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6432885" y="5101388"/>
            <a:ext cx="5294564" cy="1403753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v. free, liberate, emancipate</a:t>
            </a:r>
          </a:p>
        </p:txBody>
      </p:sp>
      <p:pic>
        <p:nvPicPr>
          <p:cNvPr id="9" name="Shape 171" descr="http://wpcontent.answcdn.com/wikipedia/commons/thumb/a/a3/Fetters_-_leg_irons_-_photomodel_Ina.jpg/240px-Fetters_-_leg_irons_-_photomodel_Ina.jpg">
            <a:extLst>
              <a:ext uri="{FF2B5EF4-FFF2-40B4-BE49-F238E27FC236}">
                <a16:creationId xmlns:a16="http://schemas.microsoft.com/office/drawing/2014/main" id="{DB3AB1DC-3FE3-4BFE-A698-BD06394970D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74570" y="643436"/>
            <a:ext cx="4652879" cy="2865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64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Heinous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very wicked, offensive, hateful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evil, odious, abominable, outrageous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excellent, wonderful</a:t>
            </a:r>
          </a:p>
        </p:txBody>
      </p:sp>
      <p:pic>
        <p:nvPicPr>
          <p:cNvPr id="9" name="Shape 178" descr="http://nicedeb.files.wordpress.com/2008/04/charles_manson.jpg">
            <a:extLst>
              <a:ext uri="{FF2B5EF4-FFF2-40B4-BE49-F238E27FC236}">
                <a16:creationId xmlns:a16="http://schemas.microsoft.com/office/drawing/2014/main" id="{99E64142-68B1-4A5B-9534-EA15B487B4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38738" y="425583"/>
            <a:ext cx="3176336" cy="331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Image result for osama bin laden">
            <a:extLst>
              <a:ext uri="{FF2B5EF4-FFF2-40B4-BE49-F238E27FC236}">
                <a16:creationId xmlns:a16="http://schemas.microsoft.com/office/drawing/2014/main" id="{4211135D-67D6-414D-AC40-BF1DEDBA8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4" y="3564890"/>
            <a:ext cx="4235116" cy="3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49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Immutable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not subject to change, constant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unchangeable, unalterable, fixed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changeable, inconstant, variable, fickle</a:t>
            </a:r>
          </a:p>
        </p:txBody>
      </p:sp>
      <p:pic>
        <p:nvPicPr>
          <p:cNvPr id="9" name="Shape 186" descr="http://upload.wikimedia.org/wikipedia/commons/6/69/Mount_Rainier_from_Paradise.jpg">
            <a:extLst>
              <a:ext uri="{FF2B5EF4-FFF2-40B4-BE49-F238E27FC236}">
                <a16:creationId xmlns:a16="http://schemas.microsoft.com/office/drawing/2014/main" id="{157F72B7-0808-45C6-B93B-FFFB7AF1890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3634" y="1751146"/>
            <a:ext cx="4772150" cy="2640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9825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Insurgent (n. or 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2704600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n. one who rebels or rises against authority</a:t>
            </a:r>
          </a:p>
          <a:p>
            <a:pPr marL="0" indent="0">
              <a:buNone/>
            </a:pPr>
            <a:r>
              <a:rPr lang="en-US" sz="3600" dirty="0"/>
              <a:t>adj. Rising in revolt; refusing to accept authority, surging or rushing in or 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5101389"/>
            <a:ext cx="5551238" cy="1403753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n. rebel, mutineer</a:t>
            </a:r>
          </a:p>
          <a:p>
            <a:pPr marL="0" indent="0">
              <a:buNone/>
            </a:pPr>
            <a:r>
              <a:rPr lang="en-US" sz="3600" dirty="0"/>
              <a:t>adj. revolutionary, rebellious, mutinous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6432885" y="5101388"/>
            <a:ext cx="5294564" cy="1403753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n. supporter</a:t>
            </a:r>
          </a:p>
          <a:p>
            <a:pPr marL="0" indent="0">
              <a:buNone/>
            </a:pPr>
            <a:r>
              <a:rPr lang="en-US" sz="3600" dirty="0"/>
              <a:t>adj. loyalist, loyal, faithful</a:t>
            </a:r>
          </a:p>
        </p:txBody>
      </p:sp>
      <p:pic>
        <p:nvPicPr>
          <p:cNvPr id="7" name="Picture 6" descr="Image result for mockingjay jlaw">
            <a:extLst>
              <a:ext uri="{FF2B5EF4-FFF2-40B4-BE49-F238E27FC236}">
                <a16:creationId xmlns:a16="http://schemas.microsoft.com/office/drawing/2014/main" id="{A32F13F1-7EBF-4D69-AF9B-B5755A7B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375" y="525743"/>
            <a:ext cx="3562626" cy="21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insurgent">
            <a:extLst>
              <a:ext uri="{FF2B5EF4-FFF2-40B4-BE49-F238E27FC236}">
                <a16:creationId xmlns:a16="http://schemas.microsoft.com/office/drawing/2014/main" id="{DBBEA70E-7F4A-48E5-9967-AA42803B1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567" y="2609118"/>
            <a:ext cx="3257217" cy="223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1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Megalomania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 delusion marked by a feeling of power, wealth, talent, etc., far in excess or reality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</a:t>
            </a:r>
            <a:r>
              <a:rPr lang="en-US" sz="3200" dirty="0"/>
              <a:t>overbearingness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humility, modesty, self abasement</a:t>
            </a:r>
          </a:p>
        </p:txBody>
      </p:sp>
      <p:pic>
        <p:nvPicPr>
          <p:cNvPr id="7" name="Picture 2" descr="Image result for kanye">
            <a:extLst>
              <a:ext uri="{FF2B5EF4-FFF2-40B4-BE49-F238E27FC236}">
                <a16:creationId xmlns:a16="http://schemas.microsoft.com/office/drawing/2014/main" id="{D259C976-F3F1-4B9B-B409-C58DD81E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06" y="1385368"/>
            <a:ext cx="4678185" cy="34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06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Sinecure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 position requiring little or no work; an easy job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cushy job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</a:t>
            </a:r>
          </a:p>
          <a:p>
            <a:pPr marL="0" indent="0">
              <a:buNone/>
            </a:pPr>
            <a:r>
              <a:rPr lang="en-US" sz="3600" dirty="0"/>
              <a:t>TEACHING!</a:t>
            </a:r>
          </a:p>
        </p:txBody>
      </p:sp>
      <p:pic>
        <p:nvPicPr>
          <p:cNvPr id="7" name="Shape 208">
            <a:extLst>
              <a:ext uri="{FF2B5EF4-FFF2-40B4-BE49-F238E27FC236}">
                <a16:creationId xmlns:a16="http://schemas.microsoft.com/office/drawing/2014/main" id="{B06702D6-40F4-4B34-81B8-F7717BC7E2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7284" y="1751146"/>
            <a:ext cx="4508500" cy="30309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43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Surreptitious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stealthy, secret, intended to escape observation; made or accomplished by fraud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furtive, covert, clandestine, concealed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open, frank, overt</a:t>
            </a:r>
          </a:p>
        </p:txBody>
      </p:sp>
      <p:pic>
        <p:nvPicPr>
          <p:cNvPr id="7" name="Shape 216">
            <a:extLst>
              <a:ext uri="{FF2B5EF4-FFF2-40B4-BE49-F238E27FC236}">
                <a16:creationId xmlns:a16="http://schemas.microsoft.com/office/drawing/2014/main" id="{EA138B46-9B63-48D6-B104-2FCA1EE0F72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47284" y="1899484"/>
            <a:ext cx="4378826" cy="27033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16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Anomalous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abnormal, irregular, departing from the usual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exceptional, unusual, aberrant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normal, regular, customary, typical, ordinary</a:t>
            </a:r>
          </a:p>
        </p:txBody>
      </p:sp>
      <p:pic>
        <p:nvPicPr>
          <p:cNvPr id="9" name="Shape 97" descr="http://www.corbisimages.com/images/67/87035467-2253-44B3-8EDA-A72EDE6956A8/42-15407901.jpg">
            <a:extLst>
              <a:ext uri="{FF2B5EF4-FFF2-40B4-BE49-F238E27FC236}">
                <a16:creationId xmlns:a16="http://schemas.microsoft.com/office/drawing/2014/main" id="{8ACF050A-9DA6-4525-9F9C-BA62BE1AAAD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67074" y="425583"/>
            <a:ext cx="4588710" cy="3361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7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Transgress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go beyond a limit or boundary; to sin, violate a law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overstep, exceed, trespass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obey</a:t>
            </a:r>
          </a:p>
        </p:txBody>
      </p:sp>
      <p:pic>
        <p:nvPicPr>
          <p:cNvPr id="7" name="Shape 223">
            <a:extLst>
              <a:ext uri="{FF2B5EF4-FFF2-40B4-BE49-F238E27FC236}">
                <a16:creationId xmlns:a16="http://schemas.microsoft.com/office/drawing/2014/main" id="{DE7D6088-B706-4BD2-B4EF-7CFC1F01F85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39790" y="1538726"/>
            <a:ext cx="4090374" cy="3780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35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Transmute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change from one nature, substance or form to another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transform, convert, translate, metamorphose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</a:t>
            </a:r>
          </a:p>
        </p:txBody>
      </p:sp>
      <p:pic>
        <p:nvPicPr>
          <p:cNvPr id="7" name="Picture 2" descr="Image result for hulk">
            <a:extLst>
              <a:ext uri="{FF2B5EF4-FFF2-40B4-BE49-F238E27FC236}">
                <a16:creationId xmlns:a16="http://schemas.microsoft.com/office/drawing/2014/main" id="{6A5E6125-4E35-49FE-BB88-3BE11EEA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00" y="1976437"/>
            <a:ext cx="4661332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5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Vicarious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performed, suffered, or otherwise experienced by one person in place of another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surrogate, substitute, imagined, secondhand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</a:t>
            </a:r>
          </a:p>
        </p:txBody>
      </p:sp>
      <p:pic>
        <p:nvPicPr>
          <p:cNvPr id="7" name="Shape 237" descr="https://encrypted-tbn0.gstatic.com/images?q=tbn:ANd9GcQ2W2LSQcNxMOnDnR7apmNOVUp6qzT2bQRjFCAki5slLLhoNHnl0w">
            <a:extLst>
              <a:ext uri="{FF2B5EF4-FFF2-40B4-BE49-F238E27FC236}">
                <a16:creationId xmlns:a16="http://schemas.microsoft.com/office/drawing/2014/main" id="{2BD61276-6B6E-42AF-926F-9F91152238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796" r="13456"/>
          <a:stretch/>
        </p:blipFill>
        <p:spPr>
          <a:xfrm>
            <a:off x="7202906" y="2075947"/>
            <a:ext cx="4652879" cy="3026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24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Aspersion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 damaging or derogatory statement; the act of slandering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innuendo, calumny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endorsement, praise</a:t>
            </a:r>
          </a:p>
        </p:txBody>
      </p:sp>
      <p:pic>
        <p:nvPicPr>
          <p:cNvPr id="7" name="Shape 105" descr="http://upload.wikimedia.org/wikipedia/en/2/27/The_Interview_2014_poster.jpg">
            <a:extLst>
              <a:ext uri="{FF2B5EF4-FFF2-40B4-BE49-F238E27FC236}">
                <a16:creationId xmlns:a16="http://schemas.microsoft.com/office/drawing/2014/main" id="{9CEF3494-690A-4574-B838-5D96DDBB398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2906" y="273802"/>
            <a:ext cx="3196947" cy="4298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6">
            <a:extLst>
              <a:ext uri="{FF2B5EF4-FFF2-40B4-BE49-F238E27FC236}">
                <a16:creationId xmlns:a16="http://schemas.microsoft.com/office/drawing/2014/main" id="{D0F8AAA9-BF18-417C-8896-B7441C28A4C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53463" y="3674055"/>
            <a:ext cx="2602322" cy="281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47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uman Ken Doll">
            <a:extLst>
              <a:ext uri="{FF2B5EF4-FFF2-40B4-BE49-F238E27FC236}">
                <a16:creationId xmlns:a16="http://schemas.microsoft.com/office/drawing/2014/main" id="{D15AA524-4623-4A3B-93B4-6AEE3DCDA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t="3521" r="10998"/>
          <a:stretch/>
        </p:blipFill>
        <p:spPr bwMode="auto">
          <a:xfrm>
            <a:off x="9329981" y="1563009"/>
            <a:ext cx="2665286" cy="42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Bizarre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extremely strange, unusual, atypical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grotesque, fantastic, outlandish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normal, typical, ordinary, expected</a:t>
            </a:r>
          </a:p>
        </p:txBody>
      </p:sp>
      <p:pic>
        <p:nvPicPr>
          <p:cNvPr id="7" name="Picture 2" descr="https://www.naukrinama.com/stressbuster/wp-content/uploads/2017/08/Tree-Man-To-Human-Barbie-Doll-11-Bizarre-People-That-Actually-Exist-In-The-World9.jpg">
            <a:extLst>
              <a:ext uri="{FF2B5EF4-FFF2-40B4-BE49-F238E27FC236}">
                <a16:creationId xmlns:a16="http://schemas.microsoft.com/office/drawing/2014/main" id="{0DDBF7ED-FD61-4C67-A19C-5A66BF39A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5" r="15818"/>
          <a:stretch/>
        </p:blipFill>
        <p:spPr bwMode="auto">
          <a:xfrm>
            <a:off x="7229349" y="425583"/>
            <a:ext cx="2744256" cy="26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Shape 163">
            <a:extLst>
              <a:ext uri="{FF2B5EF4-FFF2-40B4-BE49-F238E27FC236}">
                <a16:creationId xmlns:a16="http://schemas.microsoft.com/office/drawing/2014/main" id="{A46E54A7-E89C-4272-987F-F8B8CE6EEA2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55028" y="4324362"/>
            <a:ext cx="2976299" cy="218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627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Brusque (adj.)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abrupt, blunt, with no formalities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tactless, ungracious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tactful, diplomatic</a:t>
            </a:r>
          </a:p>
        </p:txBody>
      </p:sp>
      <p:pic>
        <p:nvPicPr>
          <p:cNvPr id="9" name="Shape 120" descr="http://www.thebestgossip.com/uploaded_images/simon_cowell_782321-788774.jpg">
            <a:extLst>
              <a:ext uri="{FF2B5EF4-FFF2-40B4-BE49-F238E27FC236}">
                <a16:creationId xmlns:a16="http://schemas.microsoft.com/office/drawing/2014/main" id="{95E584F6-62E3-48A8-B73E-F75ACF5025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4284" y="1567912"/>
            <a:ext cx="4381500" cy="3286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66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000261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Cajole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1563009"/>
            <a:ext cx="6518332" cy="2174801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coax, persuade through flattery or artifice; to deceive with soothing thoughts or false promises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wheedle, inveigle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coerce, force</a:t>
            </a:r>
          </a:p>
        </p:txBody>
      </p:sp>
      <p:pic>
        <p:nvPicPr>
          <p:cNvPr id="9" name="Shape 127">
            <a:extLst>
              <a:ext uri="{FF2B5EF4-FFF2-40B4-BE49-F238E27FC236}">
                <a16:creationId xmlns:a16="http://schemas.microsoft.com/office/drawing/2014/main" id="{21550939-E6F9-4827-A0F7-D4C0A76D9B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9261" y="1751308"/>
            <a:ext cx="4695987" cy="2968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13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Castigate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punish severely; to criticize severely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chastise, censure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 honor, praise, laud</a:t>
            </a:r>
          </a:p>
        </p:txBody>
      </p:sp>
      <p:pic>
        <p:nvPicPr>
          <p:cNvPr id="9" name="Shape 134" descr="http://i.dailymail.co.uk/i/pix/2013/10/04/article-0-1884EEE300000578-312_634x356.jpg">
            <a:extLst>
              <a:ext uri="{FF2B5EF4-FFF2-40B4-BE49-F238E27FC236}">
                <a16:creationId xmlns:a16="http://schemas.microsoft.com/office/drawing/2014/main" id="{48011AD9-0D83-402A-A1DA-BCDC9C6FDE7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8330" r="7694"/>
          <a:stretch/>
        </p:blipFill>
        <p:spPr>
          <a:xfrm>
            <a:off x="7388467" y="1892976"/>
            <a:ext cx="4467318" cy="339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5691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132556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Contrive (v.)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2075947"/>
            <a:ext cx="6518332" cy="1661863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to plan with ingenuity, invent; to bring about as the result of a scheme or plan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concoct, fabricate, think up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</a:t>
            </a:r>
          </a:p>
        </p:txBody>
      </p:sp>
      <p:pic>
        <p:nvPicPr>
          <p:cNvPr id="7" name="Shape 141" descr="http://img.talkandroid.com/uploads/2011/10/sprint-dr-evil-plan.jpg">
            <a:extLst>
              <a:ext uri="{FF2B5EF4-FFF2-40B4-BE49-F238E27FC236}">
                <a16:creationId xmlns:a16="http://schemas.microsoft.com/office/drawing/2014/main" id="{DBAFE8A0-539E-4021-AD2B-53BD95CEA8E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2906" y="1921790"/>
            <a:ext cx="4989094" cy="303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954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16" y="425583"/>
            <a:ext cx="6518331" cy="891773"/>
          </a:xfrm>
          <a:solidFill>
            <a:srgbClr val="00B0F0"/>
          </a:solidFill>
          <a:ln w="12700">
            <a:solidFill>
              <a:schemeClr val="tx1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txBody>
          <a:bodyPr/>
          <a:lstStyle/>
          <a:p>
            <a:r>
              <a:rPr lang="en-US" b="1" dirty="0"/>
              <a:t>Demagogue (n.)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215" y="1596324"/>
            <a:ext cx="6518332" cy="2141485"/>
          </a:xfrm>
          <a:solidFill>
            <a:srgbClr val="92D050"/>
          </a:solidFill>
          <a:ln w="12700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Definition: a leader who exploits popular prejudices and uses false claims and promises in order to gain power.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6215" y="4062611"/>
            <a:ext cx="2973026" cy="2442531"/>
          </a:xfrm>
          <a:prstGeom prst="rect">
            <a:avLst/>
          </a:prstGeom>
          <a:solidFill>
            <a:srgbClr val="CC00FF"/>
          </a:solidFill>
          <a:ln w="12700">
            <a:solidFill>
              <a:schemeClr val="tx1"/>
            </a:solidFill>
          </a:ln>
          <a:effectLst>
            <a:glow rad="139700">
              <a:srgbClr val="CC00FF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Synonyms: rebel-rouser, firebrand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265D6-CA3C-4E89-A1AD-E1C040BD3C33}"/>
              </a:ext>
            </a:extLst>
          </p:cNvPr>
          <p:cNvSpPr txBox="1">
            <a:spLocks/>
          </p:cNvSpPr>
          <p:nvPr/>
        </p:nvSpPr>
        <p:spPr>
          <a:xfrm>
            <a:off x="3657600" y="4062611"/>
            <a:ext cx="3196947" cy="2442531"/>
          </a:xfrm>
          <a:prstGeom prst="rect">
            <a:avLst/>
          </a:prstGeom>
          <a:solidFill>
            <a:srgbClr val="FF3399"/>
          </a:solidFill>
          <a:ln w="12700">
            <a:solidFill>
              <a:schemeClr val="tx1"/>
            </a:solidFill>
          </a:ln>
          <a:effectLst>
            <a:glow rad="139700">
              <a:srgbClr val="FF3399">
                <a:alpha val="40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Antonyms:</a:t>
            </a:r>
          </a:p>
        </p:txBody>
      </p:sp>
      <p:pic>
        <p:nvPicPr>
          <p:cNvPr id="7" name="Shape 149" descr="http://aun-tv.com/wp-content/uploads/2014/08/kimjungunUniform.jpg">
            <a:extLst>
              <a:ext uri="{FF2B5EF4-FFF2-40B4-BE49-F238E27FC236}">
                <a16:creationId xmlns:a16="http://schemas.microsoft.com/office/drawing/2014/main" id="{DBFB71FE-68E2-4C79-9791-70C44C5C42B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45701" y="1317356"/>
            <a:ext cx="2641600" cy="352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41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522</TotalTime>
  <Words>660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Anomalous (adj.)</vt:lpstr>
      <vt:lpstr>Aspersion (n.)</vt:lpstr>
      <vt:lpstr>Bizarre (adj.)</vt:lpstr>
      <vt:lpstr>Brusque (adj.)</vt:lpstr>
      <vt:lpstr>Cajole (v.)</vt:lpstr>
      <vt:lpstr>Castigate (v.)</vt:lpstr>
      <vt:lpstr>Contrive (v.)</vt:lpstr>
      <vt:lpstr>Demagogue (n.)</vt:lpstr>
      <vt:lpstr>Disabuse (v.)</vt:lpstr>
      <vt:lpstr>Ennui (n.)</vt:lpstr>
      <vt:lpstr>PowerPoint Presentation</vt:lpstr>
      <vt:lpstr>Fetter (n. or v.)</vt:lpstr>
      <vt:lpstr>Heinous (adj.)</vt:lpstr>
      <vt:lpstr>Immutable (adj.)</vt:lpstr>
      <vt:lpstr>Insurgent (n. or adj.)</vt:lpstr>
      <vt:lpstr>Megalomania (n.)</vt:lpstr>
      <vt:lpstr>Sinecure (n.)</vt:lpstr>
      <vt:lpstr>Surreptitious (adj.)</vt:lpstr>
      <vt:lpstr>Transgress (v.)</vt:lpstr>
      <vt:lpstr>Transmute (v.)</vt:lpstr>
      <vt:lpstr>Vicarious (adj.)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Cowart</dc:creator>
  <cp:lastModifiedBy>Katherine Curran</cp:lastModifiedBy>
  <cp:revision>54</cp:revision>
  <dcterms:created xsi:type="dcterms:W3CDTF">2017-08-02T20:38:11Z</dcterms:created>
  <dcterms:modified xsi:type="dcterms:W3CDTF">2019-08-06T00:36:26Z</dcterms:modified>
</cp:coreProperties>
</file>