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74" r:id="rId5"/>
    <p:sldId id="266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ilona-veresk.deviantart.com/art/Romeo-and-Juliet-2013-42302290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lastname@students.cobbk12.org" TargetMode="External"/><Relationship Id="rId2" Type="http://schemas.openxmlformats.org/officeDocument/2006/relationships/hyperlink" Target="https://clever.com/oauth/instant-login?client_id=b51b5d2ce49a6538cb55&amp;district_id=5798a584ac8d990100000850&amp;specify_auth=saml&amp;t=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Unit%204%20-%20Romeo%20&amp;%20Juliet/Springboard%20Unit%205%20(Romeo%20and%20Juliet)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51856949" TargetMode="External"/><Relationship Id="rId2" Type="http://schemas.openxmlformats.org/officeDocument/2006/relationships/hyperlink" Target="https://www.youtube.com/watch?v=Pk0dnGXOv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meo.com/216526129" TargetMode="External"/><Relationship Id="rId5" Type="http://schemas.openxmlformats.org/officeDocument/2006/relationships/hyperlink" Target="https://www.dailymotion.com/video/x5nc5dr" TargetMode="External"/><Relationship Id="rId4" Type="http://schemas.openxmlformats.org/officeDocument/2006/relationships/hyperlink" Target="Unit%204%20-%20Romeo%20&amp;%20Juliet/Springboard%20Unit%205%20(Romeo%20and%20Juliet)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7xTvb-FAhQ" TargetMode="External"/><Relationship Id="rId2" Type="http://schemas.openxmlformats.org/officeDocument/2006/relationships/hyperlink" Target="Unit%204%20-%20Romeo%20&amp;%20Juliet/Springboard%20Unit%205%20(Romeo%20and%20Juliet)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Unit%204%20-%20Romeo%20&amp;%20Juliet/R&amp;J%20Journal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11</a:t>
            </a:r>
          </a:p>
          <a:p>
            <a:r>
              <a:rPr lang="en-US" sz="3600" dirty="0"/>
              <a:t>Unit Day 9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11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733425"/>
            <a:ext cx="5448300" cy="592549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6):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Flex Day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7):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#2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Monologue, Soliloquy, Aside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 Scene v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8):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 Prologue - Scene 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I-II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#3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9):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</a:t>
            </a:r>
            <a:r>
              <a:rPr lang="en-US" sz="1400" dirty="0" err="1"/>
              <a:t>pg</a:t>
            </a:r>
            <a:r>
              <a:rPr lang="en-US" sz="1400" dirty="0"/>
              <a:t> 374 &amp; 382 to compare films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384-387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10): 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Foils &amp; Dramatic Irony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389 &amp; 391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 Scene iii-vi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2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Instructions to Access Springboard Digitally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785192" y="1600200"/>
            <a:ext cx="10376451" cy="48387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r>
              <a:rPr lang="en-US" b="1" u="sng" dirty="0"/>
              <a:t>TO ACCESS SPRINGBOARD:</a:t>
            </a:r>
          </a:p>
          <a:p>
            <a:pPr marL="0" indent="0">
              <a:buNone/>
            </a:pPr>
            <a:r>
              <a:rPr lang="en-US" dirty="0"/>
              <a:t>Step 1: Go to blog, dropdown menu “Springboard Access”</a:t>
            </a:r>
          </a:p>
          <a:p>
            <a:pPr marL="0" indent="0">
              <a:buNone/>
            </a:pPr>
            <a:r>
              <a:rPr lang="en-US" dirty="0"/>
              <a:t>Step 2: Follow link </a:t>
            </a:r>
            <a:r>
              <a:rPr lang="en-US" dirty="0">
                <a:hlinkClick r:id="rId2"/>
              </a:rPr>
              <a:t>https://clever.com/oauth/instant-login?client_id=b51b5d2ce49a6538cb55&amp;district_id=5798a584ac8d990100000850&amp;specify_auth=saml&amp;t=v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Step 3: Log in ​using your Cobb County email &amp; password</a:t>
            </a:r>
            <a:br>
              <a:rPr lang="en-US" dirty="0"/>
            </a:br>
            <a:r>
              <a:rPr lang="en-US" dirty="0"/>
              <a:t>​(ex: </a:t>
            </a:r>
            <a:r>
              <a:rPr lang="en-US" dirty="0">
                <a:hlinkClick r:id="rId3"/>
              </a:rPr>
              <a:t>firstname.lastname@students.cobbk12.org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Step 4: Navigate Grade 9, Unit 5 to page numbers listed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Romeo &amp; Juliet Springboard PDF file:</a:t>
            </a:r>
          </a:p>
          <a:p>
            <a:pPr marL="0" indent="0">
              <a:buNone/>
            </a:pPr>
            <a:r>
              <a:rPr lang="en-US" dirty="0">
                <a:hlinkClick r:id="rId4" action="ppaction://hlinkfile"/>
              </a:rPr>
              <a:t>Unit 4 - Romeo &amp; Juliet\Springboard Unit 5 (Romeo and Juliet).pdf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4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Roman Numeral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82" y="1581150"/>
            <a:ext cx="8600661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Numerals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The Act is always a 	The Scene is always a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CAPITAL letter		lowercase letter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 = 1				</a:t>
            </a:r>
            <a:r>
              <a:rPr lang="en-US" sz="2800" dirty="0" err="1"/>
              <a:t>i</a:t>
            </a:r>
            <a:r>
              <a:rPr lang="en-US" sz="2800" dirty="0"/>
              <a:t> = 1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 = 2				ii = 2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III = 3				iii = 3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IV = 4				iv = 4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V = 5				v = 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64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Thursday – Day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5946912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 Comparison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Act I Scene v – Party Scene</a:t>
            </a:r>
          </a:p>
          <a:p>
            <a:pPr marL="0" indent="0">
              <a:buNone/>
            </a:pPr>
            <a:r>
              <a:rPr lang="en-US" dirty="0"/>
              <a:t>Step 1: View two versions of Act I Scene v (party scene)</a:t>
            </a:r>
          </a:p>
          <a:p>
            <a:pPr marL="0" indent="0">
              <a:buNone/>
            </a:pPr>
            <a:r>
              <a:rPr lang="en-US" dirty="0"/>
              <a:t>Step 2: Complete </a:t>
            </a:r>
            <a:r>
              <a:rPr lang="en-US" dirty="0" err="1"/>
              <a:t>pg</a:t>
            </a:r>
            <a:r>
              <a:rPr lang="en-US" dirty="0"/>
              <a:t> 374 Graphic Organizer to compare films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Act II Scene ii – Balcony Scene</a:t>
            </a:r>
          </a:p>
          <a:p>
            <a:pPr marL="0" indent="0">
              <a:buNone/>
            </a:pPr>
            <a:r>
              <a:rPr lang="en-US" dirty="0"/>
              <a:t>Step 1: View two versions of Act I Scene v (party scene)</a:t>
            </a:r>
          </a:p>
          <a:p>
            <a:pPr marL="0" indent="0">
              <a:buNone/>
            </a:pPr>
            <a:r>
              <a:rPr lang="en-US" dirty="0"/>
              <a:t>Step 2: Complete </a:t>
            </a:r>
            <a:r>
              <a:rPr lang="en-US" dirty="0" err="1"/>
              <a:t>pg</a:t>
            </a:r>
            <a:r>
              <a:rPr lang="en-US" dirty="0"/>
              <a:t> 382 Graphic Organizer to compare films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589643" y="219490"/>
            <a:ext cx="5288030" cy="29013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u="sng" dirty="0"/>
              <a:t>Zeffirelli Version </a:t>
            </a:r>
            <a:r>
              <a:rPr lang="en-US" dirty="0"/>
              <a:t>(Act I Scene v – party scene): </a:t>
            </a:r>
            <a:r>
              <a:rPr lang="en-US" u="sng" dirty="0">
                <a:hlinkClick r:id="rId2"/>
              </a:rPr>
              <a:t>https://www.youtube.com/watch?v=Pk0dnGXOv20</a:t>
            </a: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u="sng" dirty="0"/>
              <a:t>Luhrmann Version </a:t>
            </a:r>
            <a:r>
              <a:rPr lang="en-US" dirty="0"/>
              <a:t>(Act I Scene v – party scene): </a:t>
            </a:r>
            <a:r>
              <a:rPr lang="en-US" u="sng" dirty="0">
                <a:hlinkClick r:id="rId3"/>
              </a:rPr>
              <a:t>https://vimeo.com/51856949</a:t>
            </a:r>
            <a:endParaRPr lang="en-US" u="sng" dirty="0"/>
          </a:p>
          <a:p>
            <a:pPr marL="0" indent="0">
              <a:buNone/>
            </a:pPr>
            <a:endParaRPr lang="en-US" sz="1100" u="sng" dirty="0"/>
          </a:p>
          <a:p>
            <a:pPr marL="0" indent="0">
              <a:buNone/>
            </a:pPr>
            <a:r>
              <a:rPr lang="en-US" b="1" dirty="0"/>
              <a:t>Romeo &amp; Juliet Springboard PDF file: </a:t>
            </a:r>
            <a:r>
              <a:rPr lang="en-US" dirty="0">
                <a:hlinkClick r:id="rId4" action="ppaction://hlinkfile"/>
              </a:rPr>
              <a:t>Unit 4 - Romeo &amp; Juliet\Springboard Unit 5 (Romeo and Juliet).pdf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21D30A-E3BD-445F-8FCE-78B451067F37}"/>
              </a:ext>
            </a:extLst>
          </p:cNvPr>
          <p:cNvSpPr txBox="1">
            <a:spLocks/>
          </p:cNvSpPr>
          <p:nvPr/>
        </p:nvSpPr>
        <p:spPr>
          <a:xfrm>
            <a:off x="6589643" y="3429000"/>
            <a:ext cx="5288031" cy="32003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sz="1100" u="sng" dirty="0"/>
          </a:p>
          <a:p>
            <a:pPr marL="0" indent="0">
              <a:buNone/>
            </a:pPr>
            <a:r>
              <a:rPr lang="en-US" b="1" u="sng" dirty="0"/>
              <a:t>Zeffirelli Version </a:t>
            </a:r>
            <a:r>
              <a:rPr lang="en-US" dirty="0"/>
              <a:t>(Act II Scene ii – balcony scene): </a:t>
            </a:r>
            <a:r>
              <a:rPr lang="en-US" u="sng" dirty="0">
                <a:hlinkClick r:id="rId5"/>
              </a:rPr>
              <a:t>https://www.dailymotion.com/video/x5nc5dr</a:t>
            </a:r>
            <a:endParaRPr lang="en-US" u="sng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u="sng" dirty="0"/>
              <a:t>Luhrmann Version </a:t>
            </a:r>
            <a:r>
              <a:rPr lang="en-US" dirty="0"/>
              <a:t>(Act II Scene ii – balcony scene): </a:t>
            </a:r>
            <a:r>
              <a:rPr lang="en-US" u="sng" dirty="0">
                <a:hlinkClick r:id="rId6"/>
              </a:rPr>
              <a:t>https://vimeo.com/216526129</a:t>
            </a: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b="1" dirty="0"/>
              <a:t>Romeo &amp; Juliet Springboard PDF file: </a:t>
            </a:r>
            <a:r>
              <a:rPr lang="en-US" dirty="0">
                <a:hlinkClick r:id="rId4" action="ppaction://hlinkfile"/>
              </a:rPr>
              <a:t>Unit 4 - Romeo &amp; Juliet\Springboard Unit 5 (Romeo and Juliet).pdf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6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Thursday – Day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555307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 Comparison (cont.)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Consider West Side Story:</a:t>
            </a:r>
          </a:p>
          <a:p>
            <a:pPr marL="0" indent="0">
              <a:buNone/>
            </a:pPr>
            <a:r>
              <a:rPr lang="en-US" b="1" dirty="0"/>
              <a:t>(a modern musical adaptation of Romeo and Juliet)</a:t>
            </a:r>
          </a:p>
          <a:p>
            <a:pPr marL="0" indent="0">
              <a:buNone/>
            </a:pPr>
            <a:r>
              <a:rPr lang="en-US" dirty="0"/>
              <a:t>Step 1: Read pages 384-387 in Springboard</a:t>
            </a:r>
          </a:p>
          <a:p>
            <a:pPr marL="0" indent="0">
              <a:buNone/>
            </a:pPr>
            <a:r>
              <a:rPr lang="en-US" dirty="0"/>
              <a:t>Step 2: Answer questions 2-4 on </a:t>
            </a:r>
            <a:r>
              <a:rPr lang="en-US" dirty="0" err="1"/>
              <a:t>pg</a:t>
            </a:r>
            <a:r>
              <a:rPr lang="en-US" dirty="0"/>
              <a:t> 387</a:t>
            </a:r>
          </a:p>
          <a:p>
            <a:pPr marL="0" indent="0">
              <a:buNone/>
            </a:pPr>
            <a:r>
              <a:rPr lang="en-US" dirty="0"/>
              <a:t>Step 3: View clip from West Side Story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dirty="0"/>
              <a:t>Step 4: Complete Journal #4</a:t>
            </a:r>
          </a:p>
          <a:p>
            <a:pPr marL="0" indent="0">
              <a:buNone/>
            </a:pPr>
            <a:r>
              <a:rPr lang="en-US" dirty="0"/>
              <a:t>	“Which version is your favorite and why?”</a:t>
            </a:r>
          </a:p>
          <a:p>
            <a:pPr marL="0" indent="0">
              <a:buNone/>
            </a:pPr>
            <a:r>
              <a:rPr lang="en-US" dirty="0"/>
              <a:t>	(options are Zeffirelli, Luhrmann, West Side Story)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096000" y="1581150"/>
            <a:ext cx="5781675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/>
              <a:t>Romeo &amp; Juliet Springboard PDF file: </a:t>
            </a:r>
            <a:r>
              <a:rPr lang="en-US" dirty="0">
                <a:hlinkClick r:id="rId2" action="ppaction://hlinkfile"/>
              </a:rPr>
              <a:t>Unit 4 - Romeo &amp; Juliet\Springboard Unit 5 (Romeo and Juliet).pdf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West Side Story </a:t>
            </a:r>
            <a:r>
              <a:rPr lang="en-US" dirty="0"/>
              <a:t>(Act II Scene ii – balcony scene adaptation): </a:t>
            </a:r>
            <a:r>
              <a:rPr lang="en-US" dirty="0">
                <a:hlinkClick r:id="rId3"/>
              </a:rPr>
              <a:t>https://www.youtube.com/watch?v=m7xTvb-FAhQ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8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4" action="ppaction://hlinkfile"/>
              </a:rPr>
              <a:t>Unit 4 - Romeo &amp; Juliet\R&amp;J Journals.docx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35051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6249</TotalTime>
  <Words>597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11 Overview</vt:lpstr>
      <vt:lpstr>Instructions to Access Springboard Digitally</vt:lpstr>
      <vt:lpstr>Roman Numeral Guide</vt:lpstr>
      <vt:lpstr>Thursday – Day 9</vt:lpstr>
      <vt:lpstr>Thursday – Day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57</cp:revision>
  <dcterms:created xsi:type="dcterms:W3CDTF">2020-03-16T14:47:01Z</dcterms:created>
  <dcterms:modified xsi:type="dcterms:W3CDTF">2020-03-25T15:29:40Z</dcterms:modified>
</cp:coreProperties>
</file>