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73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ilona-veresk.deviantart.com/art/Romeo-and-Juliet-2013-42302290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Unit%204%20-%20Romeo%20&amp;%20Juliet/R&amp;J%20Terms.docx" TargetMode="External"/><Relationship Id="rId2" Type="http://schemas.openxmlformats.org/officeDocument/2006/relationships/hyperlink" Target="Unit%204%20-%20Romeo%20&amp;%20Juliet/R&amp;J%20Jour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Unit%204%20-%20Romeo%20&amp;%20Juliet/Plot%20Charts.docx" TargetMode="External"/><Relationship Id="rId4" Type="http://schemas.openxmlformats.org/officeDocument/2006/relationships/hyperlink" Target="Unit%204%20-%20Romeo%20&amp;%20Juliet/Plot%20Charts%20Cloze%20Notes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MnjfMdVcUA&amp;list=PL7dF5-pLSCUnf9Be71DK1aTbY3z3kxKzW" TargetMode="External"/><Relationship Id="rId2" Type="http://schemas.openxmlformats.org/officeDocument/2006/relationships/hyperlink" Target="https://www.sparknotes.com/nofear/shakespeare/romeojuliet/page_5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gle/ADbL9zJXP6HeZPTK7" TargetMode="External"/><Relationship Id="rId4" Type="http://schemas.openxmlformats.org/officeDocument/2006/relationships/hyperlink" Target="Unit%204%20-%20Romeo%20&amp;%20Juliet/R&amp;J%20Comp%20Questions%20Act%20I%20Scene%20v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11</a:t>
            </a:r>
          </a:p>
          <a:p>
            <a:r>
              <a:rPr lang="en-US" sz="3600" dirty="0"/>
              <a:t>Unit Day 7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11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33425"/>
            <a:ext cx="5448300" cy="592549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6):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Flex Day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7):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#2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Monologue, Soliloquy, Aside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 Scene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8):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Prologue - Scene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I-II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#3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9):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</a:t>
            </a:r>
            <a:r>
              <a:rPr lang="en-US" sz="1400" dirty="0" err="1"/>
              <a:t>pg</a:t>
            </a:r>
            <a:r>
              <a:rPr lang="en-US" sz="1400" dirty="0"/>
              <a:t> 374 &amp; 382 to compare films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384-387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10): 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Foils &amp; Dramatic Irony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389 &amp; 391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Scene iii-vi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155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Tuesday – Day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897216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#2, Review Terms, Plot Summary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Complete Journal #2 – </a:t>
            </a:r>
          </a:p>
          <a:p>
            <a:pPr marL="0" indent="0">
              <a:buNone/>
            </a:pPr>
            <a:r>
              <a:rPr lang="en-US" dirty="0"/>
              <a:t>	“React to the plot so far. What do you think of Romeo?	 Is he what you expected?”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2: Review the terms Monologue, Soliloquy &amp; Aside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3: Fill in blanks for Plot Summary Act I (up to #8)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520070" y="1581150"/>
            <a:ext cx="535760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7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2" action="ppaction://hlinkfile"/>
              </a:rPr>
              <a:t>Unit 4 - Romeo &amp; Juliet\R&amp;J Journals.docx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4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3" action="ppaction://hlinkfile"/>
              </a:rPr>
              <a:t>Unit 4 - Romeo &amp; Juliet\R&amp;J Terms.docx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5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4" action="ppaction://hlinkfile"/>
              </a:rPr>
              <a:t>Unit 4 - Romeo &amp; Juliet\Plot Charts Cloze Notes.docx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Answer Key: </a:t>
            </a:r>
            <a:r>
              <a:rPr lang="en-US" dirty="0">
                <a:hlinkClick r:id="rId5" action="ppaction://hlinkfile"/>
              </a:rPr>
              <a:t>Unit 4 - Romeo &amp; Juliet\Plot Charts.docx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Tuesday – Day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619749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Act I Scenes v &amp; Answer Questions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Visit No Fear Shakespeare Romeo and Juliet </a:t>
            </a:r>
          </a:p>
          <a:p>
            <a:pPr marL="0" indent="0">
              <a:buNone/>
            </a:pPr>
            <a:r>
              <a:rPr lang="en-US" dirty="0"/>
              <a:t>Step 2: Read Act I Scene v (</a:t>
            </a:r>
            <a:r>
              <a:rPr lang="en-US" dirty="0" err="1"/>
              <a:t>pg</a:t>
            </a:r>
            <a:r>
              <a:rPr lang="en-US" dirty="0"/>
              <a:t> 58-70 in hardcopy)</a:t>
            </a:r>
          </a:p>
          <a:p>
            <a:pPr marL="0" indent="0">
              <a:buNone/>
            </a:pPr>
            <a:r>
              <a:rPr lang="en-US" dirty="0"/>
              <a:t>Step 3: Answer Comprehension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Unfortunately I was not able to make copies of the comprehension questions before we left. Feel free to answer these questions digitally, in print, or just on notebook paper if that’s easiest.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181725" y="1581150"/>
            <a:ext cx="5695950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Fear Shakespeare Act I Scene v: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https://www.sparknotes.com/nofear/shakespeare/romeojuliet/page_58/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Fear Shakespeare Audio Companion: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https://www.youtube.com/watch?v=LMnjfMdVcUA&amp;list=PL7dF5-pLSCUnf9Be71DK1aTbY3z3kxKzW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4" action="ppaction://hlinkfile"/>
              </a:rPr>
              <a:t>Unit 4 - Romeo &amp; Juliet\R&amp;J Comp Questions Act I Scene v.docx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Google Form Version: </a:t>
            </a:r>
            <a:r>
              <a:rPr lang="en-US" dirty="0">
                <a:hlinkClick r:id="rId5"/>
              </a:rPr>
              <a:t>https://forms.gle/ADbL9zJXP6HeZPTK7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52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6249</TotalTime>
  <Words>439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11 Overview</vt:lpstr>
      <vt:lpstr>Roman Numeral Guide</vt:lpstr>
      <vt:lpstr>Tuesday – Day 7</vt:lpstr>
      <vt:lpstr>Tuesday – Day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54</cp:revision>
  <dcterms:created xsi:type="dcterms:W3CDTF">2020-03-16T14:47:01Z</dcterms:created>
  <dcterms:modified xsi:type="dcterms:W3CDTF">2020-03-24T13:25:23Z</dcterms:modified>
</cp:coreProperties>
</file>