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1"/>
    <p:sldMasterId id="214748367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6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8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2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9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E4BB331-7B7B-421E-99B2-E33C38F6FC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65" r="26170" b="142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4B42F2-FA13-483F-99CA-40599786D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94" y="916687"/>
            <a:ext cx="3438144" cy="141828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 Day!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/>
              <a:t>Semester Week 11</a:t>
            </a:r>
            <a:br>
              <a:rPr lang="en-US" sz="2800" dirty="0"/>
            </a:br>
            <a:r>
              <a:rPr lang="en-US" sz="2800" dirty="0"/>
              <a:t>Monday 3/23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6D3DC8-A833-4BAC-A832-9869DAAED20C}"/>
              </a:ext>
            </a:extLst>
          </p:cNvPr>
          <p:cNvSpPr txBox="1"/>
          <p:nvPr/>
        </p:nvSpPr>
        <p:spPr>
          <a:xfrm>
            <a:off x="371094" y="2499474"/>
            <a:ext cx="4840986" cy="43493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914400">
              <a:spcAft>
                <a:spcPts val="600"/>
              </a:spcAft>
            </a:pPr>
            <a:r>
              <a:rPr lang="en-US" sz="2400" dirty="0"/>
              <a:t>Think of this day as a make up day and use it to get caught up!</a:t>
            </a:r>
          </a:p>
          <a:p>
            <a:pPr defTabSz="914400">
              <a:spcAft>
                <a:spcPts val="600"/>
              </a:spcAft>
            </a:pPr>
            <a:endParaRPr lang="en-US" sz="800" u="sng" dirty="0"/>
          </a:p>
          <a:p>
            <a:pPr defTabSz="914400">
              <a:spcAft>
                <a:spcPts val="600"/>
              </a:spcAft>
            </a:pPr>
            <a:r>
              <a:rPr lang="en-US" sz="2400" u="sng" dirty="0"/>
              <a:t>Suggested Activities:</a:t>
            </a:r>
          </a:p>
          <a:p>
            <a:pPr defTabSz="914400">
              <a:spcAft>
                <a:spcPts val="600"/>
              </a:spcAft>
            </a:pPr>
            <a:r>
              <a:rPr lang="en-US" sz="2000" dirty="0"/>
              <a:t>*Complete makeup work</a:t>
            </a:r>
          </a:p>
          <a:p>
            <a:pPr defTabSz="914400">
              <a:spcAft>
                <a:spcPts val="600"/>
              </a:spcAft>
            </a:pPr>
            <a:r>
              <a:rPr lang="en-US" sz="2000" dirty="0"/>
              <a:t>*Complete old USA Test Prep Assignments</a:t>
            </a:r>
          </a:p>
          <a:p>
            <a:pPr defTabSz="914400">
              <a:spcAft>
                <a:spcPts val="600"/>
              </a:spcAft>
            </a:pPr>
            <a:r>
              <a:rPr lang="en-US" sz="2000" dirty="0"/>
              <a:t>*Work ahead in USA Test Prep Assignments (#11-#15 now posted)</a:t>
            </a:r>
          </a:p>
          <a:p>
            <a:pPr defTabSz="914400">
              <a:spcAft>
                <a:spcPts val="600"/>
              </a:spcAft>
            </a:pPr>
            <a:r>
              <a:rPr lang="en-US" sz="2000" dirty="0"/>
              <a:t>*Complete any missed work from last week</a:t>
            </a:r>
          </a:p>
          <a:p>
            <a:pPr defTabSz="914400">
              <a:spcAft>
                <a:spcPts val="600"/>
              </a:spcAft>
            </a:pPr>
            <a:r>
              <a:rPr lang="en-US" sz="2000" dirty="0"/>
              <a:t>*Read a book!</a:t>
            </a:r>
          </a:p>
        </p:txBody>
      </p:sp>
    </p:spTree>
    <p:extLst>
      <p:ext uri="{BB962C8B-B14F-4D97-AF65-F5344CB8AC3E}">
        <p14:creationId xmlns:p14="http://schemas.microsoft.com/office/powerpoint/2010/main" val="254333586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Next LT Pro</vt:lpstr>
      <vt:lpstr>Calibri</vt:lpstr>
      <vt:lpstr>Century Gothic</vt:lpstr>
      <vt:lpstr>Elephant</vt:lpstr>
      <vt:lpstr>AccentBoxVTI</vt:lpstr>
      <vt:lpstr>BrushVTI</vt:lpstr>
      <vt:lpstr>Flex Day! Semester Week 11 Monday 3/23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 Day! Semester Week 11 Monday 3/23 </dc:title>
  <dc:creator>Katherine Curran</dc:creator>
  <cp:lastModifiedBy>Katherine Curran</cp:lastModifiedBy>
  <cp:revision>2</cp:revision>
  <dcterms:created xsi:type="dcterms:W3CDTF">2020-03-23T13:34:06Z</dcterms:created>
  <dcterms:modified xsi:type="dcterms:W3CDTF">2020-03-23T13:38:18Z</dcterms:modified>
</cp:coreProperties>
</file>