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>
        <p:scale>
          <a:sx n="67" d="100"/>
          <a:sy n="67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ilona-veresk.deviantart.com/art/Romeo-and-Juliet-2013-42302290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illgrove%20Teaching\0%209th%20Grade%20SP%2020\Unit%204%20-%20Romeo%20&amp;%20Juliet\R&amp;J%20Comp%20Questions%20Act%20I%20Scene%20i-iii.docx" TargetMode="External"/><Relationship Id="rId2" Type="http://schemas.openxmlformats.org/officeDocument/2006/relationships/hyperlink" Target="https://www.sparknotes.com/nofear/shakespeare/romeojuliet/page_2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10</a:t>
            </a:r>
          </a:p>
          <a:p>
            <a:r>
              <a:rPr lang="en-US" sz="3600"/>
              <a:t>Unit Day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549" y="147485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10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962025"/>
            <a:ext cx="5448300" cy="56968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1):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Finish writing the CEIEI for Bronx Masquerade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the Anticipation Guide for Romeo and Juliet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2):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Hip Hop and Shakespeare by Akala &amp; Complete Ted Talk Worksheet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364-365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3):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367-369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Act I Scene </a:t>
            </a:r>
            <a:r>
              <a:rPr lang="en-US" sz="1400" dirty="0" err="1"/>
              <a:t>i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Journal #1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4):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Character Map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5): 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 Scene </a:t>
            </a:r>
            <a:r>
              <a:rPr lang="en-US" sz="1400" dirty="0" err="1"/>
              <a:t>i</a:t>
            </a:r>
            <a:r>
              <a:rPr lang="en-US" sz="1400" dirty="0"/>
              <a:t>-iii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Respond to Comprehension Questions for Act I Scene </a:t>
            </a:r>
            <a:r>
              <a:rPr lang="en-US" sz="1400" dirty="0" err="1"/>
              <a:t>i</a:t>
            </a:r>
            <a:r>
              <a:rPr lang="en-US" sz="1400" dirty="0"/>
              <a:t>-iii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Friday – Day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619749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Act I Scenes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-iii &amp; Answer Questions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Visit No Fear Shakespeare Romeo and Juliet </a:t>
            </a:r>
          </a:p>
          <a:p>
            <a:pPr marL="0" indent="0">
              <a:buNone/>
            </a:pPr>
            <a:r>
              <a:rPr lang="en-US" dirty="0"/>
              <a:t>Step 2: Read Act I Scene </a:t>
            </a:r>
            <a:r>
              <a:rPr lang="en-US" dirty="0" err="1"/>
              <a:t>i</a:t>
            </a:r>
            <a:r>
              <a:rPr lang="en-US" dirty="0"/>
              <a:t>-iii (Follow link to begin halfway through Scene </a:t>
            </a:r>
            <a:r>
              <a:rPr lang="en-US" dirty="0" err="1"/>
              <a:t>i</a:t>
            </a:r>
            <a:r>
              <a:rPr lang="en-US" dirty="0"/>
              <a:t> since we have already viewed most of it. Start when Benvolio and Romeo begin talking – </a:t>
            </a:r>
            <a:r>
              <a:rPr lang="en-US" dirty="0" err="1"/>
              <a:t>pg</a:t>
            </a:r>
            <a:r>
              <a:rPr lang="en-US" dirty="0"/>
              <a:t> 9 online, </a:t>
            </a:r>
            <a:r>
              <a:rPr lang="en-US" dirty="0" err="1"/>
              <a:t>pg</a:t>
            </a:r>
            <a:r>
              <a:rPr lang="en-US" dirty="0"/>
              <a:t> 20 in hardcopy)</a:t>
            </a:r>
          </a:p>
          <a:p>
            <a:pPr marL="0" indent="0">
              <a:buNone/>
            </a:pPr>
            <a:r>
              <a:rPr lang="en-US" dirty="0"/>
              <a:t>Step 3: Answer Comprehension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Unfortunately I was not able to make copies of the comprehension questions before we left. Feel free to answer these questions digitally, in print, or just on notebook paper if that’s easiest.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181725" y="1581150"/>
            <a:ext cx="5695950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Fear Shakespeare Act I Scene </a:t>
            </a:r>
            <a:r>
              <a:rPr lang="en-US" dirty="0" err="1"/>
              <a:t>i</a:t>
            </a:r>
            <a:r>
              <a:rPr lang="en-US" dirty="0"/>
              <a:t>-iii: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https://www.sparknotes.com/nofear/shakespeare/romeojuliet/page_20/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3" action="ppaction://hlinkfile"/>
              </a:rPr>
              <a:t>R&amp;J Comp Questions Act I Scene i-iii.docx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52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274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10 Overview</vt:lpstr>
      <vt:lpstr>Friday – Day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28</cp:revision>
  <dcterms:created xsi:type="dcterms:W3CDTF">2020-03-16T14:47:01Z</dcterms:created>
  <dcterms:modified xsi:type="dcterms:W3CDTF">2020-03-20T13:49:58Z</dcterms:modified>
</cp:coreProperties>
</file>