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1" r:id="rId4"/>
    <p:sldId id="273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orylineonline.net/books/romeow-drooli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lona-veresk.deviantart.com/art/Romeo-and-Juliet-2013-423022904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ux1zBxIb9bGEMi9ESuJz0LnpH2XWEdv4/view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14</a:t>
            </a:r>
          </a:p>
          <a:p>
            <a:r>
              <a:rPr lang="en-US" sz="3600" dirty="0"/>
              <a:t>Unit </a:t>
            </a:r>
            <a:r>
              <a:rPr lang="en-US" sz="3600"/>
              <a:t>Day 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5: Go Write A Children’s Book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 fontScale="92500"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400" dirty="0"/>
              <a:t>Take the entire story of Romeo and Juliet and adapt the plot to be appropriate for a child (think </a:t>
            </a:r>
            <a:r>
              <a:rPr lang="en-US" sz="2400" dirty="0" err="1"/>
              <a:t>Gnomeo</a:t>
            </a:r>
            <a:r>
              <a:rPr lang="en-US" sz="2400" dirty="0"/>
              <a:t> and Juliet!). </a:t>
            </a:r>
          </a:p>
          <a:p>
            <a:pPr marL="517525" lvl="0"/>
            <a:r>
              <a:rPr lang="en-US" sz="2400" dirty="0"/>
              <a:t>You will need to create Romeo and Juliet characters that are child friendly (obviously, the ending will need an adjustment!). </a:t>
            </a:r>
          </a:p>
          <a:p>
            <a:pPr marL="517525" lvl="0"/>
            <a:r>
              <a:rPr lang="en-US" sz="2400" dirty="0"/>
              <a:t>Each page should contain an illustration and 3-5 sentences of text. </a:t>
            </a:r>
          </a:p>
          <a:p>
            <a:pPr marL="517525" lvl="0"/>
            <a:r>
              <a:rPr lang="en-US" sz="2400" dirty="0"/>
              <a:t>Remember – this is a CHILDREN’S book so you want lots of pictures and minimal writing. </a:t>
            </a:r>
          </a:p>
          <a:p>
            <a:pPr marL="517525" lvl="0"/>
            <a:r>
              <a:rPr lang="en-US" sz="2400" dirty="0"/>
              <a:t>Your finished product should be between 8-12 pages, with only a few sentences per page.</a:t>
            </a:r>
          </a:p>
          <a:p>
            <a:endParaRPr lang="en-US" sz="2400" dirty="0"/>
          </a:p>
          <a:p>
            <a:pPr marL="576263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Visit this link for an example of a children’s story: </a:t>
            </a:r>
            <a:r>
              <a:rPr lang="en-US" sz="2400" dirty="0" err="1"/>
              <a:t>Romeow</a:t>
            </a:r>
            <a:r>
              <a:rPr lang="en-US" sz="2400" dirty="0"/>
              <a:t> and </a:t>
            </a:r>
            <a:r>
              <a:rPr lang="en-US" sz="2400" dirty="0" err="1"/>
              <a:t>Drooliet</a:t>
            </a:r>
            <a:r>
              <a:rPr lang="en-US" sz="2400" dirty="0"/>
              <a:t> read by Hailey Duff </a:t>
            </a:r>
            <a:r>
              <a:rPr lang="en-US" sz="2400" u="sng" dirty="0">
                <a:hlinkClick r:id="rId2"/>
              </a:rPr>
              <a:t>https://www.storylineonline.net/books/romeow-drooliet/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4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13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424" y="733425"/>
            <a:ext cx="5374617" cy="592549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solidFill>
                  <a:srgbClr val="FFFF00"/>
                </a:solidFill>
                <a:latin typeface="Lucida Calligraphy" panose="03010101010101010101" pitchFamily="66" charset="0"/>
              </a:rPr>
              <a:t>Monday (Day 21):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Read Project assignment sheet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Choose project option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Begin working!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22):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Zoom call at 1 pm to discuss project/answer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23):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24):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25): 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Catch Up Day!</a:t>
            </a:r>
          </a:p>
          <a:p>
            <a:pPr marL="354330" indent="0">
              <a:lnSpc>
                <a:spcPct val="90000"/>
              </a:lnSpc>
              <a:buNone/>
            </a:pPr>
            <a:endParaRPr lang="en-US" sz="1400" dirty="0"/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project by 11:59 pm on Sunday 4/26</a:t>
            </a:r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*Add project to Google Folder:</a:t>
            </a:r>
          </a:p>
          <a:p>
            <a:pPr marL="862013" lvl="1">
              <a:lnSpc>
                <a:spcPct val="90000"/>
              </a:lnSpc>
              <a:buFontTx/>
              <a:buChar char="-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358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Submitting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81150"/>
            <a:ext cx="10843589" cy="4857750"/>
          </a:xfrm>
          <a:ln>
            <a:solidFill>
              <a:schemeClr val="tx1"/>
            </a:solidFill>
          </a:ln>
        </p:spPr>
        <p:txBody>
          <a:bodyPr anchor="t">
            <a:normAutofit fontScale="92500" lnSpcReduction="10000"/>
          </a:bodyPr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*We are collecting the following assignments from the Romeo and Juliet unit.</a:t>
            </a:r>
            <a:br>
              <a:rPr lang="en-US" sz="2400" dirty="0"/>
            </a:br>
            <a:r>
              <a:rPr lang="en-US" sz="2400" dirty="0"/>
              <a:t>   - Anticipation Guide - 10 pts Reading Category</a:t>
            </a:r>
            <a:br>
              <a:rPr lang="en-US" sz="2400" dirty="0"/>
            </a:br>
            <a:r>
              <a:rPr lang="en-US" sz="2400" dirty="0"/>
              <a:t>   - Ted Talk - 10 pts Speaking and Listening Category</a:t>
            </a:r>
            <a:br>
              <a:rPr lang="en-US" sz="2400" dirty="0"/>
            </a:br>
            <a:r>
              <a:rPr lang="en-US" sz="2400" dirty="0"/>
              <a:t>   - Journals - 10 pts in Writing Category</a:t>
            </a:r>
            <a:br>
              <a:rPr lang="en-US" sz="2400" dirty="0"/>
            </a:br>
            <a:r>
              <a:rPr lang="en-US" sz="2400" dirty="0"/>
              <a:t>   - Comprehension Questions - 50 pts in Reading Category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rgbClr val="FFFF00"/>
                </a:solidFill>
              </a:rPr>
              <a:t>If you wish to submit these assignments, </a:t>
            </a:r>
            <a:r>
              <a:rPr lang="en-US" sz="2400" dirty="0"/>
              <a:t>please </a:t>
            </a:r>
            <a:r>
              <a:rPr lang="en-US" sz="2400" dirty="0">
                <a:solidFill>
                  <a:srgbClr val="FFFF00"/>
                </a:solidFill>
              </a:rPr>
              <a:t>email</a:t>
            </a:r>
            <a:r>
              <a:rPr lang="en-US" sz="2400" dirty="0"/>
              <a:t> digital copies or take pictures of hard copies and send via </a:t>
            </a:r>
            <a:r>
              <a:rPr lang="en-US" sz="2400" dirty="0">
                <a:solidFill>
                  <a:srgbClr val="FFFF00"/>
                </a:solidFill>
              </a:rPr>
              <a:t>remind</a:t>
            </a:r>
            <a:r>
              <a:rPr lang="en-US" sz="2400" dirty="0"/>
              <a:t>. If you completed comprehension questions in google forms, I already have them! Bronx Masquerade CEIEI's and Romeo and Juliet CEIEI's will be scored and commented on in Google Drive (no action necessary).</a:t>
            </a:r>
            <a:br>
              <a:rPr lang="en-US" sz="2400" dirty="0"/>
            </a:b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If Ms. Cowart has already contacted you about sending work to her, please do so!</a:t>
            </a:r>
            <a:br>
              <a:rPr lang="en-US" sz="2400" dirty="0">
                <a:solidFill>
                  <a:srgbClr val="FFFF00"/>
                </a:solidFill>
              </a:rPr>
            </a:br>
            <a:br>
              <a:rPr lang="en-US" sz="2400" dirty="0"/>
            </a:br>
            <a:r>
              <a:rPr lang="en-US" sz="2400" b="1" dirty="0">
                <a:solidFill>
                  <a:srgbClr val="FF33CC"/>
                </a:solidFill>
                <a:highlight>
                  <a:srgbClr val="FFFF00"/>
                </a:highlight>
              </a:rPr>
              <a:t>Even if you already sent these assignments in, PLEASE send again so we have them all in one place. This is greatly appreciated!</a:t>
            </a:r>
            <a:endParaRPr lang="en-US" sz="2400" dirty="0">
              <a:solidFill>
                <a:srgbClr val="FF33CC"/>
              </a:solidFill>
              <a:highlight>
                <a:srgbClr val="FFFF00"/>
              </a:highlight>
            </a:endParaRPr>
          </a:p>
          <a:p>
            <a:pPr marL="0" indent="0" defTabSz="91440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89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Monday – Day 21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81150"/>
            <a:ext cx="5791199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Read all Project information!</a:t>
            </a:r>
          </a:p>
          <a:p>
            <a:pPr marL="0" indent="0">
              <a:buNone/>
            </a:pPr>
            <a:r>
              <a:rPr lang="en-US" dirty="0"/>
              <a:t>Step 2: Choose the option that works best for you!</a:t>
            </a:r>
          </a:p>
          <a:p>
            <a:pPr marL="0" indent="0">
              <a:buNone/>
            </a:pPr>
            <a:r>
              <a:rPr lang="en-US" dirty="0"/>
              <a:t>Step 3: Start working on the project!</a:t>
            </a:r>
          </a:p>
          <a:p>
            <a:pPr marL="0" indent="0">
              <a:buNone/>
            </a:pPr>
            <a:endParaRPr lang="en-US" dirty="0"/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project by 11:59 pm on Sunday 4/26</a:t>
            </a:r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*Add project to Google Folder:</a:t>
            </a:r>
          </a:p>
          <a:p>
            <a:pPr marL="862013" lvl="1">
              <a:lnSpc>
                <a:spcPct val="90000"/>
              </a:lnSpc>
              <a:buFontTx/>
              <a:buChar char="-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281530" y="1581150"/>
            <a:ext cx="5596145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Romeo and Juliet Project information: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https://drive.google.com/file/d/1ux1zBxIb9bGEMi9ESuJz0LnpH2XWEdv4/view?usp=sharing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*This information is also posted on the blog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and Juliet Project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200" b="1" u="sng" dirty="0"/>
              <a:t>Purpose: </a:t>
            </a:r>
            <a:endParaRPr lang="en-US" sz="2200" u="sng" dirty="0"/>
          </a:p>
          <a:p>
            <a:pPr marL="457200"/>
            <a:r>
              <a:rPr lang="en-US" sz="2200" dirty="0"/>
              <a:t>The purpose of this project is to show your ability to analyze and think critically about the story elements of Romeo and Juliet including crucial plot events, characterization, and setting. </a:t>
            </a:r>
          </a:p>
          <a:p>
            <a:pPr marL="457200"/>
            <a:r>
              <a:rPr lang="en-US" sz="2200" b="1" dirty="0"/>
              <a:t>You will adapt the play of Romeo and Juliet into a modern day context and a different medium.</a:t>
            </a:r>
            <a:endParaRPr lang="en-US" sz="2200" dirty="0"/>
          </a:p>
          <a:p>
            <a:pPr marL="0" indent="0">
              <a:buNone/>
            </a:pPr>
            <a:r>
              <a:rPr lang="en-US" sz="2200" b="1" u="sng" dirty="0"/>
              <a:t>Directions: </a:t>
            </a:r>
            <a:endParaRPr lang="en-US" sz="2200" u="sng" dirty="0"/>
          </a:p>
          <a:p>
            <a:pPr marL="457200" lvl="0"/>
            <a:r>
              <a:rPr lang="en-US" sz="2200" dirty="0"/>
              <a:t>Review the project options.</a:t>
            </a:r>
          </a:p>
          <a:p>
            <a:pPr marL="457200" lvl="0"/>
            <a:r>
              <a:rPr lang="en-US" sz="2200" dirty="0"/>
              <a:t>Choose the project option that plays to your strengths!</a:t>
            </a:r>
          </a:p>
          <a:p>
            <a:pPr marL="457200" lvl="0"/>
            <a:r>
              <a:rPr lang="en-US" sz="2200" dirty="0"/>
              <a:t>As you adapt Romeo &amp; Juliet, make thoughtful choices. You will complete an INDIVIDUAL reflection at the end of this project, so make sure you understand why decisions about setting, characters, graphics, etc. are made. </a:t>
            </a:r>
          </a:p>
        </p:txBody>
      </p:sp>
    </p:spTree>
    <p:extLst>
      <p:ext uri="{BB962C8B-B14F-4D97-AF65-F5344CB8AC3E}">
        <p14:creationId xmlns:p14="http://schemas.microsoft.com/office/powerpoint/2010/main" val="3235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1: Act it Out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Select one complete (and important) scene from Romeo &amp; Juliet.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b="1" dirty="0"/>
              <a:t>Re-write it in modern language with a modern setting.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You will record a video of your scene &amp; submit your TYPED script (you do not need to memorize). 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If your scene has more than 1 person, consider involving family members in the play!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Use costumes, use props, have fun!</a:t>
            </a:r>
          </a:p>
        </p:txBody>
      </p:sp>
    </p:spTree>
    <p:extLst>
      <p:ext uri="{BB962C8B-B14F-4D97-AF65-F5344CB8AC3E}">
        <p14:creationId xmlns:p14="http://schemas.microsoft.com/office/powerpoint/2010/main" val="254957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2: You’ve Got Mail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400" dirty="0"/>
              <a:t>Select four crucial plot points from Romeo &amp; Juliet and create a post card for each. </a:t>
            </a:r>
          </a:p>
          <a:p>
            <a:pPr marL="517525" lvl="0"/>
            <a:r>
              <a:rPr lang="en-US" sz="2400" dirty="0"/>
              <a:t>You will need to write your letter from the perspective of one of the characters in the story. </a:t>
            </a:r>
          </a:p>
          <a:p>
            <a:pPr marL="517525" lvl="0"/>
            <a:r>
              <a:rPr lang="en-US" sz="2400" dirty="0"/>
              <a:t>The four postcards can be from the same character or they can be sent from different characters. </a:t>
            </a:r>
          </a:p>
          <a:p>
            <a:pPr marL="517525" lvl="0"/>
            <a:r>
              <a:rPr lang="en-US" sz="2400" dirty="0"/>
              <a:t>The front should include images/symbols/colors relevant to the event. </a:t>
            </a:r>
          </a:p>
          <a:p>
            <a:pPr marL="517525" lvl="0"/>
            <a:r>
              <a:rPr lang="en-US" sz="2400" dirty="0"/>
              <a:t>The back should feature an address and recipient alongside a short letter explaining the event and detailing potential changes/consequences. </a:t>
            </a:r>
          </a:p>
          <a:p>
            <a:pPr marL="517525" lvl="0"/>
            <a:r>
              <a:rPr lang="en-US" sz="2400" dirty="0"/>
              <a:t>Be thoughtful about details including addresses, sender, recipient, stamp image, etc. </a:t>
            </a:r>
          </a:p>
        </p:txBody>
      </p:sp>
    </p:spTree>
    <p:extLst>
      <p:ext uri="{BB962C8B-B14F-4D97-AF65-F5344CB8AC3E}">
        <p14:creationId xmlns:p14="http://schemas.microsoft.com/office/powerpoint/2010/main" val="77577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3: COMIC-IFY IT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800" dirty="0"/>
              <a:t>Select four </a:t>
            </a:r>
            <a:r>
              <a:rPr lang="en-US" sz="2800" b="1" dirty="0"/>
              <a:t>complete</a:t>
            </a:r>
            <a:r>
              <a:rPr lang="en-US" sz="2800" dirty="0"/>
              <a:t> (and important) scenes from Romeo &amp; Juliet and re-write them as a comic strip. </a:t>
            </a:r>
          </a:p>
          <a:p>
            <a:pPr marL="517525" lvl="0"/>
            <a:r>
              <a:rPr lang="en-US" sz="2800" dirty="0"/>
              <a:t>Be sure to include crucial dialogue while using illustrations to show action and emotion. </a:t>
            </a:r>
          </a:p>
          <a:p>
            <a:pPr marL="517525" lvl="0"/>
            <a:r>
              <a:rPr lang="en-US" sz="2800" dirty="0"/>
              <a:t>You may use the original setting or determine an alternate time &amp; place. </a:t>
            </a:r>
          </a:p>
          <a:p>
            <a:pPr marL="517525" lvl="0"/>
            <a:r>
              <a:rPr lang="en-US" sz="2800" dirty="0"/>
              <a:t>Make sure the language (dialogue) matches the setting you choose!</a:t>
            </a:r>
          </a:p>
        </p:txBody>
      </p:sp>
    </p:spTree>
    <p:extLst>
      <p:ext uri="{BB962C8B-B14F-4D97-AF65-F5344CB8AC3E}">
        <p14:creationId xmlns:p14="http://schemas.microsoft.com/office/powerpoint/2010/main" val="213588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4: Go Write A Novel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800" dirty="0"/>
              <a:t>Select</a:t>
            </a:r>
            <a:r>
              <a:rPr lang="en-US" sz="2800" b="1" dirty="0"/>
              <a:t> </a:t>
            </a:r>
            <a:r>
              <a:rPr lang="en-US" sz="2800" dirty="0"/>
              <a:t>four crucial plot points from Romeo &amp; Juliet to re-write using traditional narrative structure. </a:t>
            </a:r>
          </a:p>
          <a:p>
            <a:pPr marL="517525" lvl="0"/>
            <a:r>
              <a:rPr lang="en-US" sz="2800" dirty="0"/>
              <a:t>You should change the time and place. You may modernize it or set it in a completely different time and place (Ex: Future, space OR 1920s NYC). </a:t>
            </a:r>
          </a:p>
          <a:p>
            <a:pPr marL="517525" lvl="0"/>
            <a:r>
              <a:rPr lang="en-US" sz="2800" dirty="0"/>
              <a:t>You must use accurate narrative structure including dialogue and imagery. </a:t>
            </a:r>
          </a:p>
        </p:txBody>
      </p:sp>
    </p:spTree>
    <p:extLst>
      <p:ext uri="{BB962C8B-B14F-4D97-AF65-F5344CB8AC3E}">
        <p14:creationId xmlns:p14="http://schemas.microsoft.com/office/powerpoint/2010/main" val="3667313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7966</TotalTime>
  <Words>802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13 Overview</vt:lpstr>
      <vt:lpstr>Submitting Assignments</vt:lpstr>
      <vt:lpstr>Monday – Day 21</vt:lpstr>
      <vt:lpstr>Romeo and Juliet Project</vt:lpstr>
      <vt:lpstr>Option 1: Act it Out</vt:lpstr>
      <vt:lpstr>Option 2: You’ve Got Mail</vt:lpstr>
      <vt:lpstr>Option 3: COMIC-IFY IT</vt:lpstr>
      <vt:lpstr>Option 4: Go Write A Novel</vt:lpstr>
      <vt:lpstr>Option 5: Go Write A Children’s 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104</cp:revision>
  <dcterms:created xsi:type="dcterms:W3CDTF">2020-03-16T14:47:01Z</dcterms:created>
  <dcterms:modified xsi:type="dcterms:W3CDTF">2020-04-21T03:15:03Z</dcterms:modified>
</cp:coreProperties>
</file>