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9" r:id="rId3"/>
    <p:sldId id="274" r:id="rId4"/>
    <p:sldId id="273" r:id="rId5"/>
    <p:sldId id="28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>
        <p:scale>
          <a:sx n="64" d="100"/>
          <a:sy n="64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lona-veresk.deviantart.com/art/Romeo-and-Juliet-2013-423022904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XTx2DzjKvJQrDg6JbAEOm_VF8RVKyQ1a/view?usp=sharing" TargetMode="External"/><Relationship Id="rId2" Type="http://schemas.openxmlformats.org/officeDocument/2006/relationships/hyperlink" Target="https://youtu.be/XoMO197UG1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E9E9C-3482-4BF0-A69C-01F05057D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Romeo &amp; Juliet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6E703-4D3C-476E-AEBE-602FD0D245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Semester Week 13</a:t>
            </a:r>
          </a:p>
          <a:p>
            <a:r>
              <a:rPr lang="en-US" sz="3600" dirty="0"/>
              <a:t>Unit Day 19</a:t>
            </a:r>
          </a:p>
        </p:txBody>
      </p:sp>
    </p:spTree>
    <p:extLst>
      <p:ext uri="{BB962C8B-B14F-4D97-AF65-F5344CB8AC3E}">
        <p14:creationId xmlns:p14="http://schemas.microsoft.com/office/powerpoint/2010/main" val="201122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AF18F-273C-4EBF-8894-3007BDEF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0" y="0"/>
            <a:ext cx="4924425" cy="81454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Week 13 Overview</a:t>
            </a:r>
          </a:p>
        </p:txBody>
      </p:sp>
      <p:pic>
        <p:nvPicPr>
          <p:cNvPr id="5" name="Picture 4" descr="A person standing in front of a statue&#10;&#10;Description automatically generated">
            <a:extLst>
              <a:ext uri="{FF2B5EF4-FFF2-40B4-BE49-F238E27FC236}">
                <a16:creationId xmlns:a16="http://schemas.microsoft.com/office/drawing/2014/main" id="{25261E34-C0FA-433A-B3A2-A1FD553C58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3346" r="2" b="7062"/>
          <a:stretch/>
        </p:blipFill>
        <p:spPr>
          <a:xfrm>
            <a:off x="20" y="975"/>
            <a:ext cx="609598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87C30-4D93-41D3-AEFB-BEC793045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1424" y="733425"/>
            <a:ext cx="5374617" cy="592549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Monday (Day 16):</a:t>
            </a:r>
          </a:p>
          <a:p>
            <a:pPr marL="630238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Read Act IV Graphic Novel excerpt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View Act IV summary videos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Answer Comprehension Questions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Complete Act IV Plot Summary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Tuesday (Day 17):</a:t>
            </a:r>
          </a:p>
          <a:p>
            <a:pPr marL="630238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Read Act V Graphic Novel version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View Act V summary videos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Answer Comprehension Questions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Wednesday (Day 18):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View Film Versions Act V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Complete Act V Plot Summary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Journal #7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solidFill>
                  <a:srgbClr val="FFFF00"/>
                </a:solidFill>
                <a:latin typeface="Lucida Calligraphy" panose="03010101010101010101" pitchFamily="66" charset="0"/>
              </a:rPr>
              <a:t>Thursday (Day 19):</a:t>
            </a:r>
            <a:endParaRPr lang="en-US" sz="1400" dirty="0">
              <a:solidFill>
                <a:srgbClr val="FFFF00"/>
              </a:solidFill>
            </a:endParaRP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FFFF00"/>
                </a:solidFill>
              </a:rPr>
              <a:t>Write CEIEI response in Google Drive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FFFF00"/>
                </a:solidFill>
              </a:rPr>
              <a:t>Zoom Call @ 11 AM to discuss play &amp; CEIEI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Friday (Day 20): </a:t>
            </a:r>
            <a:endParaRPr lang="en-US" sz="1400" dirty="0"/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Catch Up Day!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2E0DE0-0FA5-418B-9121-037A33D374A3}"/>
              </a:ext>
            </a:extLst>
          </p:cNvPr>
          <p:cNvSpPr txBox="1"/>
          <p:nvPr/>
        </p:nvSpPr>
        <p:spPr>
          <a:xfrm>
            <a:off x="3636672" y="6658920"/>
            <a:ext cx="245932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ilona-veresk.deviantart.com/art/Romeo-and-Juliet-2013-42302290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30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050"/>
          </a:xfrm>
        </p:spPr>
        <p:txBody>
          <a:bodyPr/>
          <a:lstStyle/>
          <a:p>
            <a:r>
              <a:rPr lang="en-US" cap="none" dirty="0">
                <a:latin typeface="Lucida Calligraphy" panose="03010101010101010101" pitchFamily="66" charset="0"/>
              </a:rPr>
              <a:t>Roman Numeral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182" y="1581150"/>
            <a:ext cx="8600661" cy="4857750"/>
          </a:xfrm>
          <a:ln>
            <a:solidFill>
              <a:schemeClr val="tx1"/>
            </a:solidFill>
          </a:ln>
        </p:spPr>
        <p:txBody>
          <a:bodyPr anchor="t"/>
          <a:lstStyle/>
          <a:p>
            <a:pPr marL="0" indent="0" defTabSz="914400">
              <a:spcAft>
                <a:spcPts val="600"/>
              </a:spcAft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 Numerals</a:t>
            </a:r>
          </a:p>
          <a:p>
            <a:pPr marL="0" indent="0" defTabSz="914400">
              <a:spcAft>
                <a:spcPts val="600"/>
              </a:spcAft>
              <a:buNone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i="1" dirty="0"/>
              <a:t>	The Act is always a 	The Scene is always a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i="1" dirty="0"/>
              <a:t>	CAPITAL letter		lowercase letter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 = 1				</a:t>
            </a:r>
            <a:r>
              <a:rPr lang="en-US" sz="2800" dirty="0" err="1"/>
              <a:t>i</a:t>
            </a:r>
            <a:r>
              <a:rPr lang="en-US" sz="2800" dirty="0"/>
              <a:t> = 1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II = 2				ii = 2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III = 3				iii = 3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IV = 4				iv = 4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V = 5				v = 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3649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Thursday – Day 19       </a:t>
            </a:r>
            <a:r>
              <a:rPr lang="en-US" cap="none" dirty="0">
                <a:solidFill>
                  <a:srgbClr val="FFFF00"/>
                </a:solidFill>
                <a:latin typeface="Lucida Calligraphy" panose="03010101010101010101" pitchFamily="66" charset="0"/>
              </a:rPr>
              <a:t>** Zoom Call @ 11 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81150"/>
            <a:ext cx="5791199" cy="4857750"/>
          </a:xfrm>
          <a:ln>
            <a:solidFill>
              <a:schemeClr val="tx1"/>
            </a:solidFill>
          </a:ln>
        </p:spPr>
        <p:txBody>
          <a:bodyPr anchor="t"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CEIEI writing response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1: Review your journal response from yesterday (Journal #7)</a:t>
            </a:r>
          </a:p>
          <a:p>
            <a:pPr marL="0" indent="0">
              <a:buNone/>
            </a:pPr>
            <a:r>
              <a:rPr lang="en-US" dirty="0"/>
              <a:t>Step 2: Turn your journal response into a CEIEI!</a:t>
            </a:r>
          </a:p>
          <a:p>
            <a:pPr marL="0" indent="0">
              <a:buNone/>
            </a:pPr>
            <a:r>
              <a:rPr lang="en-US" dirty="0"/>
              <a:t>Step 3: You will write a CEIEI paragraph responding to the question “Which character is most responsible for the death of Romeo and Juliet?”.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dirty="0"/>
              <a:t>Type your CEIEI in our class Google Drive Folder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dirty="0"/>
              <a:t>Select the folder “Romeo and Juliet CEIEI”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dirty="0"/>
              <a:t>Type in the document with your name on it!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** Optional: View YouTube Video for a few CEIEI reminders!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6EEB3-3637-4922-BFC2-F1FD85AA3734}"/>
              </a:ext>
            </a:extLst>
          </p:cNvPr>
          <p:cNvSpPr txBox="1">
            <a:spLocks/>
          </p:cNvSpPr>
          <p:nvPr/>
        </p:nvSpPr>
        <p:spPr>
          <a:xfrm>
            <a:off x="6281530" y="1581150"/>
            <a:ext cx="5596145" cy="48577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Reminders, Resources &amp; Tips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All linked materials available on blog **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YouTube instructional video: </a:t>
            </a:r>
            <a:r>
              <a:rPr lang="en-US" dirty="0">
                <a:hlinkClick r:id="rId2"/>
              </a:rPr>
              <a:t>https://youtu.be/XoMO197UG1A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CEIEI Checklist: </a:t>
            </a:r>
            <a:r>
              <a:rPr lang="en-US" dirty="0">
                <a:hlinkClick r:id="rId3"/>
              </a:rPr>
              <a:t>https://drive.google.com/file/d/1XTx2DzjKvJQrDg6JbAEOm_VF8RVKyQ1a/view?usp=sharing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776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3589" cy="78105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Submitting Assignments     </a:t>
            </a:r>
            <a:r>
              <a:rPr lang="en-US" cap="none" dirty="0">
                <a:solidFill>
                  <a:srgbClr val="FFFF00"/>
                </a:solidFill>
                <a:latin typeface="Lucida Calligraphy" panose="03010101010101010101" pitchFamily="66" charset="0"/>
              </a:rPr>
              <a:t>** Zoom Call @ 11 AM</a:t>
            </a:r>
            <a:endParaRPr lang="en-US" cap="none" dirty="0"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81150"/>
            <a:ext cx="10843589" cy="4857750"/>
          </a:xfrm>
          <a:ln>
            <a:solidFill>
              <a:schemeClr val="tx1"/>
            </a:solidFill>
          </a:ln>
        </p:spPr>
        <p:txBody>
          <a:bodyPr anchor="t">
            <a:normAutofit fontScale="92500" lnSpcReduction="10000"/>
          </a:bodyPr>
          <a:lstStyle/>
          <a:p>
            <a:pPr marL="0" indent="0" defTabSz="914400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*We are collecting the following assignments from the Romeo and Juliet unit.</a:t>
            </a:r>
            <a:br>
              <a:rPr lang="en-US" sz="2400" dirty="0"/>
            </a:br>
            <a:r>
              <a:rPr lang="en-US" sz="2400" dirty="0"/>
              <a:t>   - Anticipation Guide - 10 pts Reading Category</a:t>
            </a:r>
            <a:br>
              <a:rPr lang="en-US" sz="2400" dirty="0"/>
            </a:br>
            <a:r>
              <a:rPr lang="en-US" sz="2400" dirty="0"/>
              <a:t>   - Ted Talk - 10 pts Speaking and Listening Category</a:t>
            </a:r>
            <a:br>
              <a:rPr lang="en-US" sz="2400" dirty="0"/>
            </a:br>
            <a:r>
              <a:rPr lang="en-US" sz="2400" dirty="0"/>
              <a:t>   - Journals - 10 pts in Writing Category</a:t>
            </a:r>
            <a:br>
              <a:rPr lang="en-US" sz="2400" dirty="0"/>
            </a:br>
            <a:r>
              <a:rPr lang="en-US" sz="2400" dirty="0"/>
              <a:t>   - Comprehension Questions - 50 pts in Reading Category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>
                <a:solidFill>
                  <a:srgbClr val="FFFF00"/>
                </a:solidFill>
              </a:rPr>
              <a:t>If you wish to submit these assignments, </a:t>
            </a:r>
            <a:r>
              <a:rPr lang="en-US" sz="2400" dirty="0"/>
              <a:t>please </a:t>
            </a:r>
            <a:r>
              <a:rPr lang="en-US" sz="2400" dirty="0">
                <a:solidFill>
                  <a:srgbClr val="FFFF00"/>
                </a:solidFill>
              </a:rPr>
              <a:t>email</a:t>
            </a:r>
            <a:r>
              <a:rPr lang="en-US" sz="2400" dirty="0"/>
              <a:t> digital copies or take pictures of hard copies and send via </a:t>
            </a:r>
            <a:r>
              <a:rPr lang="en-US" sz="2400" dirty="0">
                <a:solidFill>
                  <a:srgbClr val="FFFF00"/>
                </a:solidFill>
              </a:rPr>
              <a:t>remind</a:t>
            </a:r>
            <a:r>
              <a:rPr lang="en-US" sz="2400" dirty="0"/>
              <a:t>. If you completed comprehension questions in google forms, I already have them! Bronx Masquerade CEIEI's and Romeo and Juliet CEIEI's will be scored and commented on in Google Drive (no action necessary).</a:t>
            </a:r>
            <a:br>
              <a:rPr lang="en-US" sz="2400" dirty="0"/>
            </a:b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If Ms. Cowart has already contacted you about sending work to her, please do so!</a:t>
            </a:r>
            <a:br>
              <a:rPr lang="en-US" sz="2400" dirty="0">
                <a:solidFill>
                  <a:srgbClr val="FFFF00"/>
                </a:solidFill>
              </a:rPr>
            </a:br>
            <a:br>
              <a:rPr lang="en-US" sz="2400" dirty="0"/>
            </a:br>
            <a:r>
              <a:rPr lang="en-US" sz="2400" b="1" dirty="0">
                <a:solidFill>
                  <a:srgbClr val="FF33CC"/>
                </a:solidFill>
                <a:highlight>
                  <a:srgbClr val="FFFF00"/>
                </a:highlight>
              </a:rPr>
              <a:t>Even if you already sent these assignments in, PLEASE send again so we have them all in one place. This is greatly appreciated!</a:t>
            </a:r>
            <a:endParaRPr lang="en-US" sz="2400" dirty="0">
              <a:solidFill>
                <a:srgbClr val="FF33CC"/>
              </a:solidFill>
              <a:highlight>
                <a:srgbClr val="FFFF00"/>
              </a:highlight>
            </a:endParaRPr>
          </a:p>
          <a:p>
            <a:pPr marL="0" indent="0" defTabSz="914400">
              <a:spcAft>
                <a:spcPts val="60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7891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7935</TotalTime>
  <Words>293</Words>
  <Application>Microsoft Office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Lucida Calligraphy</vt:lpstr>
      <vt:lpstr>Wingdings</vt:lpstr>
      <vt:lpstr>Celestial</vt:lpstr>
      <vt:lpstr>Romeo &amp; Juliet</vt:lpstr>
      <vt:lpstr>Week 13 Overview</vt:lpstr>
      <vt:lpstr>Roman Numeral Guide</vt:lpstr>
      <vt:lpstr>Thursday – Day 19       ** Zoom Call @ 11 AM</vt:lpstr>
      <vt:lpstr>Submitting Assignments     ** Zoom Call @ 11 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&amp; Juliet</dc:title>
  <dc:creator>Katherine Curran</dc:creator>
  <cp:lastModifiedBy>Katherine Curran</cp:lastModifiedBy>
  <cp:revision>96</cp:revision>
  <dcterms:created xsi:type="dcterms:W3CDTF">2020-03-16T14:47:01Z</dcterms:created>
  <dcterms:modified xsi:type="dcterms:W3CDTF">2020-04-16T13:30:53Z</dcterms:modified>
</cp:coreProperties>
</file>