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74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64" d="100"/>
          <a:sy n="64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lona-veresk.deviantart.com/art/Romeo-and-Juliet-2013-423022904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yaP39Au4djX4bLsz6zkZWsmxpMYETr5-/view?usp=sharing" TargetMode="External"/><Relationship Id="rId3" Type="http://schemas.openxmlformats.org/officeDocument/2006/relationships/hyperlink" Target="https://www.youtube.com/watch?v=TduTjRbDUcs" TargetMode="External"/><Relationship Id="rId7" Type="http://schemas.openxmlformats.org/officeDocument/2006/relationships/hyperlink" Target="https://drive.google.com/file/d/1c6Rz1MOxWyoqxtlhHT-wilUbKQkBGmaI/view?usp=sharing" TargetMode="External"/><Relationship Id="rId2" Type="http://schemas.openxmlformats.org/officeDocument/2006/relationships/hyperlink" Target="https://www.youtube.com/watch?v=OkMeZYHicU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4avX6fLGOo_76HEl8YUENLxvxcTywFKX/view?usp=sharing" TargetMode="External"/><Relationship Id="rId5" Type="http://schemas.openxmlformats.org/officeDocument/2006/relationships/hyperlink" Target="https://www.youtube.com/watch?v=KJZLcsAmLbM" TargetMode="External"/><Relationship Id="rId4" Type="http://schemas.openxmlformats.org/officeDocument/2006/relationships/hyperlink" Target="https://www.youtube.com/watch?v=xcSwBHs1uD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Romeo &amp; Juliet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Semester Week 13</a:t>
            </a:r>
          </a:p>
          <a:p>
            <a:r>
              <a:rPr lang="en-US" sz="3600" dirty="0"/>
              <a:t>Unit Day 18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0"/>
            <a:ext cx="4924425" cy="814540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Lucida Calligraphy" panose="03010101010101010101" pitchFamily="66" charset="0"/>
              </a:rPr>
              <a:t>Week 13 Overview</a:t>
            </a:r>
          </a:p>
        </p:txBody>
      </p:sp>
      <p:pic>
        <p:nvPicPr>
          <p:cNvPr id="5" name="Picture 4" descr="A person standing in front of a statue&#10;&#10;Description automatically generated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346" r="2" b="7062"/>
          <a:stretch/>
        </p:blipFill>
        <p:spPr>
          <a:xfrm>
            <a:off x="20" y="975"/>
            <a:ext cx="609598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424" y="733425"/>
            <a:ext cx="5374617" cy="592549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Monday (Day 16):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IV Graphic Novel excerpt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Act IV summary videos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Answer Comprehension Questions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Complete Act IV Plot Summary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Tuesday (Day 17):</a:t>
            </a:r>
          </a:p>
          <a:p>
            <a:pPr marL="630238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Read Act V Graphic Novel version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View Act V summary videos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Answer Comprehension Questions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solidFill>
                  <a:srgbClr val="FFFF00"/>
                </a:solidFill>
                <a:latin typeface="Lucida Calligraphy" panose="03010101010101010101" pitchFamily="66" charset="0"/>
              </a:rPr>
              <a:t>Wednesday (Day 18):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View Film Versions Act V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Complete Act V Plot Summary</a:t>
            </a:r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FF00"/>
                </a:solidFill>
              </a:rPr>
              <a:t>Journal #7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Thursday (Day 19):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Write CEIEI response in Google Drive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400" dirty="0">
                <a:latin typeface="Lucida Calligraphy" panose="03010101010101010101" pitchFamily="66" charset="0"/>
              </a:rPr>
              <a:t>Friday (Day 20): </a:t>
            </a:r>
            <a:endParaRPr lang="en-US" sz="1400" dirty="0"/>
          </a:p>
          <a:p>
            <a:pPr marL="640080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400" dirty="0"/>
              <a:t>Catch Up Day!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3636672" y="6658920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ilona-veresk.deviantart.com/art/Romeo-and-Juliet-2013-42302290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Roman Numeral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182" y="1581150"/>
            <a:ext cx="8600661" cy="48577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Numerals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The Act is always a 	The Scene is always a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i="1" dirty="0"/>
              <a:t>	CAPITAL letter		lowercase letter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 = 1				</a:t>
            </a:r>
            <a:r>
              <a:rPr lang="en-US" sz="2800" dirty="0" err="1"/>
              <a:t>i</a:t>
            </a:r>
            <a:r>
              <a:rPr lang="en-US" sz="2800" dirty="0"/>
              <a:t> = 1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 = 2				ii = 2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III = 3				iii = 3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IV = 4				iv = 4</a:t>
            </a:r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800" dirty="0"/>
              <a:t>		V = 5				v = 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64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781050"/>
          </a:xfrm>
        </p:spPr>
        <p:txBody>
          <a:bodyPr/>
          <a:lstStyle/>
          <a:p>
            <a:r>
              <a:rPr lang="en-US" cap="none" dirty="0">
                <a:latin typeface="Lucida Calligraphy" panose="03010101010101010101" pitchFamily="66" charset="0"/>
              </a:rPr>
              <a:t>Wednesday – Day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2" y="1581150"/>
            <a:ext cx="5539407" cy="4857750"/>
          </a:xfrm>
          <a:ln>
            <a:solidFill>
              <a:schemeClr val="tx1"/>
            </a:solidFill>
          </a:ln>
        </p:spPr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 Comparison</a:t>
            </a:r>
            <a:endParaRPr lang="en-US" dirty="0"/>
          </a:p>
          <a:p>
            <a:pPr marL="0" indent="0">
              <a:buNone/>
            </a:pPr>
            <a:endParaRPr lang="en-US" sz="1000" b="1" u="sng" dirty="0"/>
          </a:p>
          <a:p>
            <a:pPr marL="0" indent="0">
              <a:buNone/>
            </a:pPr>
            <a:r>
              <a:rPr lang="en-US" b="1" u="sng" dirty="0"/>
              <a:t>Act V Scene iii– Death Scene</a:t>
            </a:r>
          </a:p>
          <a:p>
            <a:pPr marL="0" indent="0">
              <a:buNone/>
            </a:pPr>
            <a:r>
              <a:rPr lang="en-US" dirty="0"/>
              <a:t>Step 1: View two versions of Act V Scene iii (death scene)</a:t>
            </a:r>
          </a:p>
          <a:p>
            <a:pPr marL="0" indent="0">
              <a:buNone/>
            </a:pPr>
            <a:r>
              <a:rPr lang="en-US" dirty="0"/>
              <a:t>Step 2: Complete Act V Plot Summary</a:t>
            </a:r>
          </a:p>
          <a:p>
            <a:pPr marL="0" indent="0">
              <a:buNone/>
            </a:pPr>
            <a:r>
              <a:rPr lang="en-US" dirty="0"/>
              <a:t>Step 3: Journal #7</a:t>
            </a:r>
          </a:p>
          <a:p>
            <a:pPr marL="465138">
              <a:buFont typeface="Wingdings" panose="05000000000000000000" pitchFamily="2" charset="2"/>
              <a:buChar char="v"/>
            </a:pPr>
            <a:r>
              <a:rPr lang="en-US" dirty="0"/>
              <a:t>Which character is the most responsible for the death of Romeo and Juliet? </a:t>
            </a:r>
          </a:p>
          <a:p>
            <a:pPr marL="465138">
              <a:buFont typeface="Wingdings" panose="05000000000000000000" pitchFamily="2" charset="2"/>
              <a:buChar char="v"/>
            </a:pPr>
            <a:r>
              <a:rPr lang="en-US" dirty="0"/>
              <a:t>Consider the major characters in the play: </a:t>
            </a:r>
            <a:r>
              <a:rPr lang="en-US" dirty="0">
                <a:solidFill>
                  <a:srgbClr val="FFFF00"/>
                </a:solidFill>
              </a:rPr>
              <a:t>Romeo, Juliet, Nurse, Mercutio, Benvolio, Tybalt, Friar Lawrence, Lord &amp; Lady Capulet, Lord &amp; Lady Montague. </a:t>
            </a:r>
            <a:r>
              <a:rPr lang="en-US" dirty="0"/>
              <a:t>They all made decisions that contributed to Romeo and Juliet’s suicide. Which of these characters contributed the most? Thoroughly explain your answer.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6EEB3-3637-4922-BFC2-F1FD85AA3734}"/>
              </a:ext>
            </a:extLst>
          </p:cNvPr>
          <p:cNvSpPr txBox="1">
            <a:spLocks/>
          </p:cNvSpPr>
          <p:nvPr/>
        </p:nvSpPr>
        <p:spPr>
          <a:xfrm>
            <a:off x="6013174" y="238539"/>
            <a:ext cx="5864501" cy="62003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900" b="1" u="sng" dirty="0"/>
              <a:t>Zeffirelli Version </a:t>
            </a:r>
            <a:r>
              <a:rPr lang="en-US" sz="1900" dirty="0"/>
              <a:t>(Act V Scene iii – </a:t>
            </a:r>
            <a:r>
              <a:rPr lang="en-US" sz="1900" b="1" dirty="0"/>
              <a:t>Romeo death scene</a:t>
            </a:r>
            <a:r>
              <a:rPr lang="en-US" sz="1900" dirty="0"/>
              <a:t>) </a:t>
            </a:r>
            <a:r>
              <a:rPr lang="en-US" sz="1900" dirty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US" sz="1900" dirty="0">
                <a:hlinkClick r:id="rId2"/>
              </a:rPr>
              <a:t>https://www.youtube.com/watch?v=OkMeZYHicUg</a:t>
            </a:r>
            <a:endParaRPr lang="en-US" sz="1900" dirty="0"/>
          </a:p>
          <a:p>
            <a:pPr marL="0" indent="0">
              <a:buNone/>
            </a:pPr>
            <a:r>
              <a:rPr lang="en-US" sz="1900" b="1" u="sng" dirty="0"/>
              <a:t>Zeffirelli Version </a:t>
            </a:r>
            <a:r>
              <a:rPr lang="en-US" sz="1900" dirty="0"/>
              <a:t>(Act V Scene iii – </a:t>
            </a:r>
            <a:r>
              <a:rPr lang="en-US" sz="1900" b="1" dirty="0"/>
              <a:t>Juliet death scene</a:t>
            </a:r>
            <a:r>
              <a:rPr lang="en-US" sz="1900" dirty="0"/>
              <a:t>) </a:t>
            </a:r>
            <a:r>
              <a:rPr lang="en-US" sz="1900" dirty="0">
                <a:sym typeface="Wingdings" panose="05000000000000000000" pitchFamily="2" charset="2"/>
              </a:rPr>
              <a:t></a:t>
            </a:r>
            <a:r>
              <a:rPr lang="en-US" sz="1900" dirty="0"/>
              <a:t> </a:t>
            </a:r>
          </a:p>
          <a:p>
            <a:pPr marL="0" indent="0">
              <a:buNone/>
            </a:pPr>
            <a:r>
              <a:rPr lang="en-US" sz="1900" dirty="0">
                <a:hlinkClick r:id="rId3"/>
              </a:rPr>
              <a:t>https://www.youtube.com/watch?v=TduTjRbDUcs</a:t>
            </a:r>
            <a:endParaRPr lang="en-US" sz="1900" dirty="0"/>
          </a:p>
          <a:p>
            <a:pPr marL="0" indent="0">
              <a:buNone/>
            </a:pPr>
            <a:r>
              <a:rPr lang="en-US" sz="1900" b="1" u="sng" dirty="0"/>
              <a:t>Luhrmann Version </a:t>
            </a:r>
            <a:r>
              <a:rPr lang="en-US" sz="1900" dirty="0"/>
              <a:t>(Act V Scene iii – </a:t>
            </a:r>
            <a:r>
              <a:rPr lang="en-US" sz="1900" b="1" dirty="0"/>
              <a:t>Romeo death scene</a:t>
            </a:r>
            <a:r>
              <a:rPr lang="en-US" sz="1900" dirty="0"/>
              <a:t>) </a:t>
            </a:r>
            <a:r>
              <a:rPr lang="en-US" sz="1900" dirty="0">
                <a:sym typeface="Wingdings" panose="05000000000000000000" pitchFamily="2" charset="2"/>
              </a:rPr>
              <a:t></a:t>
            </a:r>
            <a:r>
              <a:rPr lang="en-US" sz="1900" dirty="0"/>
              <a:t> </a:t>
            </a:r>
          </a:p>
          <a:p>
            <a:pPr marL="0" indent="0">
              <a:buNone/>
            </a:pPr>
            <a:r>
              <a:rPr lang="en-US" sz="1900" dirty="0">
                <a:hlinkClick r:id="rId4"/>
              </a:rPr>
              <a:t>https://www.youtube.com/watch?v=xcSwBHs1uD4</a:t>
            </a:r>
            <a:endParaRPr lang="en-US" sz="1900" dirty="0"/>
          </a:p>
          <a:p>
            <a:pPr marL="0" indent="0">
              <a:buNone/>
            </a:pPr>
            <a:r>
              <a:rPr lang="en-US" sz="1900" b="1" u="sng" dirty="0"/>
              <a:t>Luhrmann Version </a:t>
            </a:r>
            <a:r>
              <a:rPr lang="en-US" sz="1900" dirty="0"/>
              <a:t>(Act V Scene iii – </a:t>
            </a:r>
            <a:r>
              <a:rPr lang="en-US" sz="1900" b="1" dirty="0"/>
              <a:t>Juliet death scene</a:t>
            </a:r>
            <a:r>
              <a:rPr lang="en-US" sz="1900" dirty="0"/>
              <a:t>) </a:t>
            </a:r>
            <a:r>
              <a:rPr lang="en-US" sz="1900" dirty="0">
                <a:sym typeface="Wingdings" panose="05000000000000000000" pitchFamily="2" charset="2"/>
              </a:rPr>
              <a:t></a:t>
            </a:r>
            <a:r>
              <a:rPr lang="en-US" sz="1900" dirty="0"/>
              <a:t> </a:t>
            </a:r>
            <a:r>
              <a:rPr lang="en-US" sz="1900" dirty="0">
                <a:hlinkClick r:id="rId5"/>
              </a:rPr>
              <a:t>https://www.youtube.com/watch?v=KJZLcsAmLbM</a:t>
            </a:r>
            <a:endParaRPr lang="en-US" sz="1900" dirty="0"/>
          </a:p>
          <a:p>
            <a:pPr marL="0" indent="0">
              <a:buNone/>
            </a:pPr>
            <a:r>
              <a:rPr lang="en-US" sz="1200" dirty="0"/>
              <a:t>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900" dirty="0"/>
              <a:t>** Find in light pink packet **</a:t>
            </a:r>
          </a:p>
          <a:p>
            <a:pPr marL="0" indent="0">
              <a:buNone/>
            </a:pPr>
            <a:r>
              <a:rPr lang="en-US" sz="1900" dirty="0"/>
              <a:t>Plot Summary: </a:t>
            </a:r>
            <a:r>
              <a:rPr lang="en-US" sz="1900" dirty="0">
                <a:hlinkClick r:id="rId6"/>
              </a:rPr>
              <a:t>https://drive.google.com/file/d/14avX6fLGOo_76HEl8YUENLxvxcTywFKX/view?usp=sharing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Answer Key: </a:t>
            </a:r>
            <a:r>
              <a:rPr lang="en-US" sz="1900" dirty="0">
                <a:hlinkClick r:id="rId7"/>
              </a:rPr>
              <a:t>https://drive.google.com/file/d/1c6Rz1MOxWyoqxtlhHT-wilUbKQkBGmaI/view?usp=sharing</a:t>
            </a:r>
            <a:endParaRPr lang="en-US" sz="1900" u="sng" dirty="0"/>
          </a:p>
          <a:p>
            <a:pPr marL="0" indent="0">
              <a:buNone/>
            </a:pPr>
            <a:r>
              <a:rPr lang="en-US" sz="1900" dirty="0"/>
              <a:t>** Find in light pink packet **</a:t>
            </a:r>
          </a:p>
          <a:p>
            <a:pPr marL="0" indent="0">
              <a:buNone/>
            </a:pPr>
            <a:r>
              <a:rPr lang="en-US" sz="1900" dirty="0"/>
              <a:t>Journals: </a:t>
            </a:r>
            <a:r>
              <a:rPr lang="en-US" sz="1900" dirty="0">
                <a:hlinkClick r:id="rId8"/>
              </a:rPr>
              <a:t>https://drive.google.com/file/d/1yaP39Au4djX4bLsz6zkZWsmxpMYETr5-/view?usp=sharing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38CC36C-BFBC-4074-B25B-4AA94ECFFE79}"/>
              </a:ext>
            </a:extLst>
          </p:cNvPr>
          <p:cNvSpPr txBox="1">
            <a:spLocks/>
          </p:cNvSpPr>
          <p:nvPr/>
        </p:nvSpPr>
        <p:spPr>
          <a:xfrm>
            <a:off x="6022697" y="238539"/>
            <a:ext cx="5864501" cy="62003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Reminders, Resources &amp; Tips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All linked materials available on blog **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900" b="1" u="sng" dirty="0"/>
              <a:t>Zeffirelli Version </a:t>
            </a:r>
            <a:r>
              <a:rPr lang="en-US" sz="1900" dirty="0"/>
              <a:t>(Act V Scene iii – </a:t>
            </a:r>
            <a:r>
              <a:rPr lang="en-US" sz="1900" b="1" dirty="0"/>
              <a:t>Romeo death scene</a:t>
            </a:r>
            <a:r>
              <a:rPr lang="en-US" sz="1900" dirty="0"/>
              <a:t>) </a:t>
            </a:r>
            <a:r>
              <a:rPr lang="en-US" sz="1900" dirty="0">
                <a:sym typeface="Wingdings" panose="05000000000000000000" pitchFamily="2" charset="2"/>
              </a:rPr>
              <a:t></a:t>
            </a:r>
          </a:p>
          <a:p>
            <a:pPr marL="0" indent="0">
              <a:buNone/>
            </a:pPr>
            <a:r>
              <a:rPr lang="en-US" sz="1900" dirty="0">
                <a:hlinkClick r:id="rId2"/>
              </a:rPr>
              <a:t>https://www.youtube.com/watch?v=OkMeZYHicUg</a:t>
            </a:r>
            <a:endParaRPr lang="en-US" sz="1900" dirty="0"/>
          </a:p>
          <a:p>
            <a:pPr marL="0" indent="0">
              <a:buNone/>
            </a:pPr>
            <a:r>
              <a:rPr lang="en-US" sz="1900" b="1" u="sng" dirty="0"/>
              <a:t>Zeffirelli Version </a:t>
            </a:r>
            <a:r>
              <a:rPr lang="en-US" sz="1900" dirty="0"/>
              <a:t>(Act V Scene iii – </a:t>
            </a:r>
            <a:r>
              <a:rPr lang="en-US" sz="1900" b="1" dirty="0"/>
              <a:t>Juliet death scene</a:t>
            </a:r>
            <a:r>
              <a:rPr lang="en-US" sz="1900" dirty="0"/>
              <a:t>) </a:t>
            </a:r>
            <a:r>
              <a:rPr lang="en-US" sz="1900" dirty="0">
                <a:sym typeface="Wingdings" panose="05000000000000000000" pitchFamily="2" charset="2"/>
              </a:rPr>
              <a:t></a:t>
            </a:r>
            <a:r>
              <a:rPr lang="en-US" sz="1900" dirty="0"/>
              <a:t> </a:t>
            </a:r>
          </a:p>
          <a:p>
            <a:pPr marL="0" indent="0">
              <a:buNone/>
            </a:pPr>
            <a:r>
              <a:rPr lang="en-US" sz="1900" dirty="0">
                <a:hlinkClick r:id="rId3"/>
              </a:rPr>
              <a:t>https://www.youtube.com/watch?v=TduTjRbDUcs</a:t>
            </a:r>
            <a:endParaRPr lang="en-US" sz="1900" dirty="0"/>
          </a:p>
          <a:p>
            <a:pPr marL="0" indent="0">
              <a:buNone/>
            </a:pPr>
            <a:r>
              <a:rPr lang="en-US" sz="1900" b="1" u="sng" dirty="0"/>
              <a:t>Luhrmann Version </a:t>
            </a:r>
            <a:r>
              <a:rPr lang="en-US" sz="1900" dirty="0"/>
              <a:t>(Act V Scene iii – </a:t>
            </a:r>
            <a:r>
              <a:rPr lang="en-US" sz="1900" b="1" dirty="0"/>
              <a:t>Romeo death scene</a:t>
            </a:r>
            <a:r>
              <a:rPr lang="en-US" sz="1900" dirty="0"/>
              <a:t>) </a:t>
            </a:r>
            <a:r>
              <a:rPr lang="en-US" sz="1900" dirty="0">
                <a:sym typeface="Wingdings" panose="05000000000000000000" pitchFamily="2" charset="2"/>
              </a:rPr>
              <a:t></a:t>
            </a:r>
            <a:r>
              <a:rPr lang="en-US" sz="1900" dirty="0"/>
              <a:t> </a:t>
            </a:r>
          </a:p>
          <a:p>
            <a:pPr marL="0" indent="0">
              <a:buNone/>
            </a:pPr>
            <a:r>
              <a:rPr lang="en-US" sz="1900" dirty="0">
                <a:hlinkClick r:id="rId4"/>
              </a:rPr>
              <a:t>https://www.youtube.com/watch?v=xcSwBHs1uD4</a:t>
            </a:r>
            <a:endParaRPr lang="en-US" sz="1900" dirty="0"/>
          </a:p>
          <a:p>
            <a:pPr marL="0" indent="0">
              <a:buNone/>
            </a:pPr>
            <a:r>
              <a:rPr lang="en-US" sz="1900" b="1" u="sng" dirty="0"/>
              <a:t>Luhrmann Version </a:t>
            </a:r>
            <a:r>
              <a:rPr lang="en-US" sz="1900" dirty="0"/>
              <a:t>(Act V Scene iii – </a:t>
            </a:r>
            <a:r>
              <a:rPr lang="en-US" sz="1900" b="1" dirty="0"/>
              <a:t>Juliet death scene</a:t>
            </a:r>
            <a:r>
              <a:rPr lang="en-US" sz="1900" dirty="0"/>
              <a:t>) </a:t>
            </a:r>
            <a:r>
              <a:rPr lang="en-US" sz="1900" dirty="0">
                <a:sym typeface="Wingdings" panose="05000000000000000000" pitchFamily="2" charset="2"/>
              </a:rPr>
              <a:t></a:t>
            </a:r>
            <a:r>
              <a:rPr lang="en-US" sz="1900" dirty="0"/>
              <a:t> </a:t>
            </a:r>
            <a:r>
              <a:rPr lang="en-US" sz="1900" dirty="0">
                <a:hlinkClick r:id="rId5"/>
              </a:rPr>
              <a:t>https://www.youtube.com/watch?v=KJZLcsAmLbM</a:t>
            </a:r>
            <a:endParaRPr lang="en-US" sz="1900" dirty="0"/>
          </a:p>
          <a:p>
            <a:pPr marL="0" indent="0">
              <a:buNone/>
            </a:pPr>
            <a:r>
              <a:rPr lang="en-US" sz="1200" dirty="0"/>
              <a:t>---------------------------------------------------------------------------------------------------------------------------------------------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1900" dirty="0"/>
              <a:t>** Find in light pink packet **</a:t>
            </a:r>
          </a:p>
          <a:p>
            <a:pPr marL="0" indent="0">
              <a:buNone/>
            </a:pPr>
            <a:r>
              <a:rPr lang="en-US" sz="1900" dirty="0"/>
              <a:t>Plot Summary: </a:t>
            </a:r>
            <a:r>
              <a:rPr lang="en-US" sz="1900" dirty="0">
                <a:hlinkClick r:id="rId6"/>
              </a:rPr>
              <a:t>https://drive.google.com/file/d/14avX6fLGOo_76HEl8YUENLxvxcTywFKX/view?usp=sharing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Answer Key: </a:t>
            </a:r>
            <a:r>
              <a:rPr lang="en-US" sz="1900" dirty="0">
                <a:hlinkClick r:id="rId7"/>
              </a:rPr>
              <a:t>https://drive.google.com/file/d/1c6Rz1MOxWyoqxtlhHT-wilUbKQkBGmaI/view?usp=sharing</a:t>
            </a:r>
            <a:endParaRPr lang="en-US" sz="1900" u="sng" dirty="0"/>
          </a:p>
          <a:p>
            <a:pPr marL="0" indent="0">
              <a:buNone/>
            </a:pPr>
            <a:r>
              <a:rPr lang="en-US" sz="1900" dirty="0"/>
              <a:t>** Find in light pink packet **</a:t>
            </a:r>
          </a:p>
          <a:p>
            <a:pPr marL="0" indent="0">
              <a:buNone/>
            </a:pPr>
            <a:r>
              <a:rPr lang="en-US" sz="1900" dirty="0"/>
              <a:t>Journals: </a:t>
            </a:r>
            <a:r>
              <a:rPr lang="en-US" sz="1900" dirty="0">
                <a:hlinkClick r:id="rId8"/>
              </a:rPr>
              <a:t>https://drive.google.com/file/d/1yaP39Au4djX4bLsz6zkZWsmxpMYETr5-/view?usp=sharing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64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7474</TotalTime>
  <Words>620</Words>
  <Application>Microsoft Office PowerPoint</Application>
  <PresentationFormat>Widescreen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Lucida Calligraphy</vt:lpstr>
      <vt:lpstr>Wingdings</vt:lpstr>
      <vt:lpstr>Celestial</vt:lpstr>
      <vt:lpstr>Romeo &amp; Juliet</vt:lpstr>
      <vt:lpstr>Week 13 Overview</vt:lpstr>
      <vt:lpstr>Roman Numeral Guide</vt:lpstr>
      <vt:lpstr>Wednesday – Day 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&amp; Juliet</dc:title>
  <dc:creator>Katherine Curran</dc:creator>
  <cp:lastModifiedBy>Katherine Curran</cp:lastModifiedBy>
  <cp:revision>92</cp:revision>
  <dcterms:created xsi:type="dcterms:W3CDTF">2020-03-16T14:47:01Z</dcterms:created>
  <dcterms:modified xsi:type="dcterms:W3CDTF">2020-04-15T03:21:15Z</dcterms:modified>
</cp:coreProperties>
</file>