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74" r:id="rId5"/>
    <p:sldId id="276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students.cobbk12.org" TargetMode="External"/><Relationship Id="rId2" Type="http://schemas.openxmlformats.org/officeDocument/2006/relationships/hyperlink" Target="https://clever.com/oauth/instant-login?client_id=b51b5d2ce49a6538cb55&amp;district_id=5798a584ac8d990100000850&amp;specify_auth=saml&amp;t=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nit%204%20-%20Romeo%20&amp;%20Juliet/R&amp;J%20Terms.docx" TargetMode="External"/><Relationship Id="rId2" Type="http://schemas.openxmlformats.org/officeDocument/2006/relationships/hyperlink" Target="https://youtu.be/CIdZIvMEZ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Unit%204%20-%20Romeo%20&amp;%20Juliet/Springboard%20Unit%205%20(Romeo%20and%20Juliet).pdf" TargetMode="External"/><Relationship Id="rId4" Type="http://schemas.openxmlformats.org/officeDocument/2006/relationships/hyperlink" Target="Unit%204%20-%20Romeo%20&amp;%20Juliet/R&amp;J%20Journal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136/" TargetMode="External"/><Relationship Id="rId2" Type="http://schemas.openxmlformats.org/officeDocument/2006/relationships/hyperlink" Target="https://www.youtube.com/watch?v=IRHODZaSVp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gle/Ppb1TaqdRfxsTPuQA" TargetMode="External"/><Relationship Id="rId5" Type="http://schemas.openxmlformats.org/officeDocument/2006/relationships/hyperlink" Target="../Unit%204%20-%20Romeo%20&amp;%20Juliet/R&amp;J%20Comp%20Questions%20Act%20III%20Scene%20i.docx" TargetMode="External"/><Relationship Id="rId4" Type="http://schemas.openxmlformats.org/officeDocument/2006/relationships/hyperlink" Target="https://www.youtube.com/watch?v=M3GDZzuUdy0&amp;list=PL7dF5-pLSCUnf9Be71DK1aTbY3z3kxKzW&amp;index=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12</a:t>
            </a:r>
          </a:p>
          <a:p>
            <a:r>
              <a:rPr lang="en-US" sz="3600" dirty="0"/>
              <a:t>Unit Day 12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12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733425"/>
            <a:ext cx="5675243" cy="592549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11):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12):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Foils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III Scene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13):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 Act III Scene </a:t>
            </a:r>
            <a:r>
              <a:rPr lang="en-US" sz="1400" dirty="0" err="1"/>
              <a:t>i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395 to compare films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14):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 &amp; Soliloquy (&amp; Aside)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399-400 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Analyze Monologue/Soliloquy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402 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*AFTER BREAK 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IV Scene </a:t>
            </a:r>
            <a:r>
              <a:rPr lang="en-US" sz="1400" dirty="0" err="1"/>
              <a:t>i</a:t>
            </a:r>
            <a:r>
              <a:rPr lang="en-US" sz="1400" dirty="0"/>
              <a:t> &amp; iii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403-404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Answer Comprehension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Instructions to Access Springboard Digitally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785192" y="1600200"/>
            <a:ext cx="10376451" cy="4838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r>
              <a:rPr lang="en-US" b="1" u="sng" dirty="0"/>
              <a:t>TO ACCESS SPRINGBOARD:</a:t>
            </a:r>
          </a:p>
          <a:p>
            <a:pPr marL="0" indent="0">
              <a:buNone/>
            </a:pPr>
            <a:r>
              <a:rPr lang="en-US" dirty="0"/>
              <a:t>Step 1: Go to blog, dropdown menu “Springboard Access”</a:t>
            </a:r>
          </a:p>
          <a:p>
            <a:pPr marL="0" indent="0">
              <a:buNone/>
            </a:pPr>
            <a:r>
              <a:rPr lang="en-US" dirty="0"/>
              <a:t>Step 2: Follow link </a:t>
            </a:r>
            <a:r>
              <a:rPr lang="en-US" dirty="0">
                <a:hlinkClick r:id="rId2"/>
              </a:rPr>
              <a:t>https://clever.com/oauth/instant-login?client_id=b51b5d2ce49a6538cb55&amp;district_id=5798a584ac8d990100000850&amp;specify_auth=saml&amp;t=v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Step 3: Log in ​using your Cobb County email &amp; password</a:t>
            </a:r>
            <a:br>
              <a:rPr lang="en-US" dirty="0"/>
            </a:br>
            <a:r>
              <a:rPr lang="en-US" dirty="0"/>
              <a:t>​(ex: </a:t>
            </a:r>
            <a:r>
              <a:rPr lang="en-US" dirty="0">
                <a:hlinkClick r:id="rId3"/>
              </a:rPr>
              <a:t>firstname.lastname@students.cobbk12.org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Step 4: Navigate Grade 9, Unit 5 to page numbers listed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Romeo &amp; Juliet Springboard PDF file:</a:t>
            </a:r>
          </a:p>
          <a:p>
            <a:pPr marL="0" indent="0">
              <a:buNone/>
            </a:pP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Tuesday – Day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6026425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Foils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Watch YouTube video to review the term Foil &amp; Journal #5 from last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Journal #5:</a:t>
            </a:r>
          </a:p>
          <a:p>
            <a:pPr marL="0" indent="0">
              <a:buNone/>
            </a:pPr>
            <a:r>
              <a:rPr lang="en-US" dirty="0"/>
              <a:t>*Read Springboard </a:t>
            </a:r>
            <a:r>
              <a:rPr lang="en-US" dirty="0" err="1"/>
              <a:t>pg</a:t>
            </a:r>
            <a:r>
              <a:rPr lang="en-US" dirty="0"/>
              <a:t> 389 Practice Role-Play scenarios a, b &amp; c</a:t>
            </a:r>
          </a:p>
          <a:p>
            <a:pPr marL="0" indent="0">
              <a:buNone/>
            </a:pPr>
            <a:r>
              <a:rPr lang="en-US" dirty="0"/>
              <a:t>	“Choose one of the 3 situations and determine what the 	outcome would be”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520070" y="1581150"/>
            <a:ext cx="5671930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YouTube tutorial: </a:t>
            </a:r>
            <a:r>
              <a:rPr lang="en-US" dirty="0">
                <a:hlinkClick r:id="rId2"/>
              </a:rPr>
              <a:t>https://youtu.be/CIdZIvMEZsI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4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3" action="ppaction://hlinkfile"/>
              </a:rPr>
              <a:t>Unit 4 - Romeo &amp; Juliet\R&amp;J Terms.docx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7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Journals.docx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5" action="ppaction://hlinkfile"/>
              </a:rPr>
              <a:t>Unit 4 - Romeo &amp; Juliet\Springboard Unit 5 (Romeo and Juliet).pdf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2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Tuesday – Day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619749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Act III Scene I &amp; Answer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*Act III Scene </a:t>
            </a:r>
            <a:r>
              <a:rPr lang="en-US" dirty="0" err="1"/>
              <a:t>i</a:t>
            </a:r>
            <a:r>
              <a:rPr lang="en-US" dirty="0"/>
              <a:t> is the very important fight scene that drives the action for the rest of the play!</a:t>
            </a:r>
          </a:p>
          <a:p>
            <a:pPr marL="0" indent="0">
              <a:buNone/>
            </a:pPr>
            <a:r>
              <a:rPr lang="en-US" dirty="0"/>
              <a:t>Step 1: Visit No Fear Shakespeare Romeo and Juliet </a:t>
            </a:r>
          </a:p>
          <a:p>
            <a:pPr marL="0" indent="0">
              <a:buNone/>
            </a:pPr>
            <a:r>
              <a:rPr lang="en-US" dirty="0"/>
              <a:t>Step 2: Read Act III Scene 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en-US" dirty="0" err="1"/>
              <a:t>pg</a:t>
            </a:r>
            <a:r>
              <a:rPr lang="en-US" dirty="0"/>
              <a:t> 136-152 in hardcopy)</a:t>
            </a:r>
          </a:p>
          <a:p>
            <a:pPr marL="0" indent="0">
              <a:buNone/>
            </a:pPr>
            <a:r>
              <a:rPr lang="en-US" dirty="0"/>
              <a:t>Step 3: Answer Comprehension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*Optional</a:t>
            </a:r>
          </a:p>
          <a:p>
            <a:pPr marL="0" indent="0">
              <a:buNone/>
            </a:pPr>
            <a:r>
              <a:rPr lang="en-US" dirty="0"/>
              <a:t>Step 4: View Recap Video </a:t>
            </a:r>
            <a:r>
              <a:rPr lang="en-US" dirty="0">
                <a:hlinkClick r:id="rId2"/>
              </a:rPr>
              <a:t>https://www.youtube.com/watch?v=IRHODZaSVpY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181725" y="1581150"/>
            <a:ext cx="5695950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Act III Scene i: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https://www.sparknotes.com/nofear/shakespeare/romeojuliet/page_136/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Audio Companion: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https://www.youtube.com/watch?v=M3GDZzuUdy0&amp;list=PL7dF5-pLSCUnf9Be71DK1aTbY3z3kxKzW&amp;index=12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Comprehension Questions</a:t>
            </a:r>
            <a:r>
              <a:rPr lang="en-US"/>
              <a:t>: </a:t>
            </a:r>
            <a:r>
              <a:rPr lang="en-US">
                <a:hlinkClick r:id="rId5" action="ppaction://hlinkfile"/>
              </a:rPr>
              <a:t>..\Unit 4 - Romeo &amp; Juliet\R&amp;J Comp Questions Act III Scene i.docx</a:t>
            </a:r>
            <a:endParaRPr lang="en-US"/>
          </a:p>
          <a:p>
            <a:pPr marL="0" indent="0">
              <a:buNone/>
            </a:pPr>
            <a:r>
              <a:rPr lang="en-US" dirty="0"/>
              <a:t>Google Forms: </a:t>
            </a:r>
            <a:r>
              <a:rPr lang="en-US" dirty="0">
                <a:hlinkClick r:id="rId6"/>
              </a:rPr>
              <a:t>https://forms.gle/Ppb1TaqdRfxsTPuQA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8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8383</TotalTime>
  <Words>548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12 Overview</vt:lpstr>
      <vt:lpstr>Instructions to Access Springboard Digitally</vt:lpstr>
      <vt:lpstr>Roman Numeral Guide</vt:lpstr>
      <vt:lpstr>Tuesday – Day 12</vt:lpstr>
      <vt:lpstr>Tuesday – Day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76</cp:revision>
  <dcterms:created xsi:type="dcterms:W3CDTF">2020-03-16T14:47:01Z</dcterms:created>
  <dcterms:modified xsi:type="dcterms:W3CDTF">2020-03-31T14:56:52Z</dcterms:modified>
</cp:coreProperties>
</file>