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74" r:id="rId5"/>
    <p:sldId id="271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ilona-veresk.deviantart.com/art/Romeo-and-Juliet-2013-42302290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name.lastname@students.cobbk12.org" TargetMode="External"/><Relationship Id="rId2" Type="http://schemas.openxmlformats.org/officeDocument/2006/relationships/hyperlink" Target="https://clever.com/oauth/instant-login?client_id=b51b5d2ce49a6538cb55&amp;district_id=5798a584ac8d990100000850&amp;specify_auth=saml&amp;t=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Unit%204%20-%20Romeo%20&amp;%20Juliet/Springboard%20Unit%205%20(Romeo%20and%20Juliet)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Unit%204%20-%20Romeo%20&amp;%20Juliet/R&amp;J%20Journals.docx" TargetMode="External"/><Relationship Id="rId2" Type="http://schemas.openxmlformats.org/officeDocument/2006/relationships/hyperlink" Target="Unit%204%20-%20Romeo%20&amp;%20Juliet/R&amp;J%20Term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Unit%204%20-%20Romeo%20&amp;%20Juliet/Springboard%20Unit%205%20(Romeo%20and%20Juliet)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MnjfMdVcUA&amp;list=PL7dF5-pLSCUnf9Be71DK1aTbY3z3kxKzW" TargetMode="External"/><Relationship Id="rId7" Type="http://schemas.openxmlformats.org/officeDocument/2006/relationships/hyperlink" Target="Unit%204%20-%20Romeo%20&amp;%20Juliet/Plot%20Charts.docx" TargetMode="External"/><Relationship Id="rId2" Type="http://schemas.openxmlformats.org/officeDocument/2006/relationships/hyperlink" Target="https://www.sparknotes.com/nofear/shakespeare/romeojuliet/page_9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Unit%204%20-%20Romeo%20&amp;%20Juliet/Plot%20Charts%20Cloze%20Notes.docx" TargetMode="External"/><Relationship Id="rId5" Type="http://schemas.openxmlformats.org/officeDocument/2006/relationships/hyperlink" Target="https://forms.gle/uHcUgw2cviDtnhqbA" TargetMode="External"/><Relationship Id="rId4" Type="http://schemas.openxmlformats.org/officeDocument/2006/relationships/hyperlink" Target="Unit%204%20-%20Romeo%20&amp;%20Juliet/R&amp;J%20Comp%20Questions%20Act%20II%20Scene%20iii-vi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&amp; Juliet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Semester Week 11</a:t>
            </a:r>
          </a:p>
          <a:p>
            <a:r>
              <a:rPr lang="en-US" sz="3600" dirty="0"/>
              <a:t>Unit Day 10</a:t>
            </a:r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0"/>
            <a:ext cx="4924425" cy="81454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Week 11 Overview</a:t>
            </a:r>
          </a:p>
        </p:txBody>
      </p:sp>
      <p:pic>
        <p:nvPicPr>
          <p:cNvPr id="5" name="Picture 4" descr="A person standing in front of a statue&#10;&#10;Description automatically generated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3346" r="2" b="7062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733425"/>
            <a:ext cx="5448300" cy="592549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Monday (Day 6):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Flex Day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Tuesday (Day 7):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#2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Review Terms: Monologue, Soliloquy, Aside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Plot Summary Act 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 Scene v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Wednesday (Day 8):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II Prologue - Scene 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Plot Summary Act I-II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#3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Thursday (Day 9):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Film Versions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</a:t>
            </a:r>
            <a:r>
              <a:rPr lang="en-US" sz="1400" dirty="0" err="1"/>
              <a:t>pg</a:t>
            </a:r>
            <a:r>
              <a:rPr lang="en-US" sz="1400" dirty="0"/>
              <a:t> 374 &amp; 382 to compare films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384-387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Film Version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Journal #4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Friday (Day 10): 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Review Terms: Foils &amp; Dramatic Irony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Interact with Springboard </a:t>
            </a:r>
            <a:r>
              <a:rPr lang="en-US" sz="1400" dirty="0" err="1"/>
              <a:t>pg</a:t>
            </a:r>
            <a:r>
              <a:rPr lang="en-US" sz="1400" dirty="0"/>
              <a:t> 389 &amp; 391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II Scene iii-vi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Plot Summary Act II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Comprehension Questions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3636672" y="665892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ilona-veresk.deviantart.com/art/Romeo-and-Juliet-2013-4230229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2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Instructions to Access Springboard Digitally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785192" y="1600200"/>
            <a:ext cx="10376451" cy="48387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r>
              <a:rPr lang="en-US" b="1" u="sng" dirty="0"/>
              <a:t>TO ACCESS SPRINGBOARD:</a:t>
            </a:r>
          </a:p>
          <a:p>
            <a:pPr marL="0" indent="0">
              <a:buNone/>
            </a:pPr>
            <a:r>
              <a:rPr lang="en-US" dirty="0"/>
              <a:t>Step 1: Go to blog, dropdown menu “Springboard Access”</a:t>
            </a:r>
          </a:p>
          <a:p>
            <a:pPr marL="0" indent="0">
              <a:buNone/>
            </a:pPr>
            <a:r>
              <a:rPr lang="en-US" dirty="0"/>
              <a:t>Step 2: Follow link </a:t>
            </a:r>
            <a:r>
              <a:rPr lang="en-US" dirty="0">
                <a:hlinkClick r:id="rId2"/>
              </a:rPr>
              <a:t>https://clever.com/oauth/instant-login?client_id=b51b5d2ce49a6538cb55&amp;district_id=5798a584ac8d990100000850&amp;specify_auth=saml&amp;t=v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Step 3: Log in ​using your Cobb County email &amp; password</a:t>
            </a:r>
            <a:br>
              <a:rPr lang="en-US" dirty="0"/>
            </a:br>
            <a:r>
              <a:rPr lang="en-US" dirty="0"/>
              <a:t>​(ex: </a:t>
            </a:r>
            <a:r>
              <a:rPr lang="en-US" dirty="0">
                <a:hlinkClick r:id="rId3"/>
              </a:rPr>
              <a:t>firstname.lastname@students.cobbk12.org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Step 4: Navigate Grade 9, Unit 5 to page numbers listed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Romeo &amp; Juliet Springboard PDF file:</a:t>
            </a:r>
          </a:p>
          <a:p>
            <a:pPr marL="0" indent="0">
              <a:buNone/>
            </a:pPr>
            <a:r>
              <a:rPr lang="en-US" dirty="0">
                <a:hlinkClick r:id="rId4" action="ppaction://hlinkfile"/>
              </a:rPr>
              <a:t>Unit 4 - Romeo &amp; Juliet\Springboard Unit 5 (Romeo and Juliet).pdf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4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Roman Numeral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182" y="1581150"/>
            <a:ext cx="8600661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 Numerals</a:t>
            </a:r>
          </a:p>
          <a:p>
            <a:pPr marL="0" indent="0" defTabSz="914400">
              <a:spcAft>
                <a:spcPts val="600"/>
              </a:spcAft>
              <a:buNone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The Act is always a 	The Scene is always a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CAPITAL letter		lowercase letter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 = 1				</a:t>
            </a:r>
            <a:r>
              <a:rPr lang="en-US" sz="2800" dirty="0" err="1"/>
              <a:t>i</a:t>
            </a:r>
            <a:r>
              <a:rPr lang="en-US" sz="2800" dirty="0"/>
              <a:t> = 1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 = 2				ii = 2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III = 3				iii = 3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IV = 4				iv = 4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V = 5				v = 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364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Friday – Day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81150"/>
            <a:ext cx="6026425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 #5, Review Terms, Plot Chart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Review the terms Foil &amp; Dramatic Irony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2: Complete Journal #5 –</a:t>
            </a:r>
          </a:p>
          <a:p>
            <a:pPr marL="0" indent="0">
              <a:buNone/>
            </a:pPr>
            <a:r>
              <a:rPr lang="en-US" dirty="0"/>
              <a:t>*Read Springboard </a:t>
            </a:r>
            <a:r>
              <a:rPr lang="en-US" dirty="0" err="1"/>
              <a:t>pg</a:t>
            </a:r>
            <a:r>
              <a:rPr lang="en-US" dirty="0"/>
              <a:t> 389 Practice Role-Play scenarios a, b &amp; c</a:t>
            </a:r>
          </a:p>
          <a:p>
            <a:pPr marL="0" indent="0">
              <a:buNone/>
            </a:pPr>
            <a:r>
              <a:rPr lang="en-US" dirty="0"/>
              <a:t>	“Choose one of the 3 situations and determine what the 	outcome would be”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3: Read Springboard </a:t>
            </a:r>
            <a:r>
              <a:rPr lang="en-US" dirty="0" err="1"/>
              <a:t>pg</a:t>
            </a:r>
            <a:r>
              <a:rPr lang="en-US" dirty="0"/>
              <a:t> 391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4: Answer questions 2 &amp; 3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520070" y="1581150"/>
            <a:ext cx="5357605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Find in light pink packet page 4 **</a:t>
            </a:r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2" action="ppaction://hlinkfile"/>
              </a:rPr>
              <a:t>Unit 4 - Romeo &amp; Juliet\R&amp;J Terms.docx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Find in light pink packet page 7 **</a:t>
            </a:r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3" action="ppaction://hlinkfile"/>
              </a:rPr>
              <a:t>Unit 4 - Romeo &amp; Juliet\R&amp;J Journals.docx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Romeo &amp; Juliet Springboard PDF file: </a:t>
            </a:r>
            <a:r>
              <a:rPr lang="en-US" dirty="0">
                <a:hlinkClick r:id="rId4" action="ppaction://hlinkfile"/>
              </a:rPr>
              <a:t>Unit 4 - Romeo &amp; Juliet\Springboard Unit 5 (Romeo and Juliet).pdf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1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Friday – Day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581150"/>
            <a:ext cx="5791199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Act II Scenes iii-vi &amp; Answer Questions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Visit No Fear Shakespeare Romeo and Juliet </a:t>
            </a:r>
          </a:p>
          <a:p>
            <a:pPr marL="0" indent="0">
              <a:buNone/>
            </a:pPr>
            <a:r>
              <a:rPr lang="en-US" dirty="0"/>
              <a:t>Step 2: Read Act II Scene iii-vi (</a:t>
            </a:r>
            <a:r>
              <a:rPr lang="en-US" dirty="0" err="1"/>
              <a:t>pg</a:t>
            </a:r>
            <a:r>
              <a:rPr lang="en-US" dirty="0"/>
              <a:t> 96-134 in hardcopy)</a:t>
            </a:r>
          </a:p>
          <a:p>
            <a:pPr marL="0" indent="0">
              <a:buNone/>
            </a:pPr>
            <a:r>
              <a:rPr lang="en-US" dirty="0"/>
              <a:t>Step 3: Answer Comprehension Questions</a:t>
            </a:r>
          </a:p>
          <a:p>
            <a:pPr marL="0" indent="0">
              <a:buNone/>
            </a:pPr>
            <a:r>
              <a:rPr lang="en-US" dirty="0"/>
              <a:t>Step 4: Complete Plot Summary Act II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 Unfortunately I was not able to make copies of the comprehension questions before we left. Feel free to answer these questions digitally, in print, or just on notebook paper if that’s easiest.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291470" y="1581150"/>
            <a:ext cx="5586205" cy="48577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No Fear Shakespeare Act II Scene iii-vi: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https://www.sparknotes.com/nofear/shakespeare/romeojuliet/page_96/</a:t>
            </a: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No Fear Shakespeare Audio Companion: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https://www.youtube.com/watch?v=LMnjfMdVcUA&amp;list=PL7dF5-pLSCUnf9Be71DK1aTbY3z3kxKzW</a:t>
            </a: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4" action="ppaction://hlinkfile"/>
              </a:rPr>
              <a:t>Unit 4 - Romeo &amp; Juliet\R&amp;J Comp Questions Act II Scene iii-vi.docx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Google Form Version: </a:t>
            </a:r>
            <a:r>
              <a:rPr lang="en-US" dirty="0">
                <a:hlinkClick r:id="rId5"/>
              </a:rPr>
              <a:t>https://forms.gle/uHcUgw2cviDtnhqbA</a:t>
            </a: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** Find in light pink packet page 5 **</a:t>
            </a:r>
          </a:p>
          <a:p>
            <a:pPr marL="0" indent="0">
              <a:buNone/>
            </a:pPr>
            <a:r>
              <a:rPr lang="en-US" dirty="0"/>
              <a:t>Attached here: </a:t>
            </a:r>
            <a:r>
              <a:rPr lang="en-US" dirty="0">
                <a:hlinkClick r:id="rId6" action="ppaction://hlinkfile"/>
              </a:rPr>
              <a:t>Unit 4 - Romeo &amp; Juliet\Plot Charts Cloze Notes.docx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Answer Key: </a:t>
            </a:r>
            <a:r>
              <a:rPr lang="en-US" dirty="0">
                <a:hlinkClick r:id="rId7" action="ppaction://hlinkfile"/>
              </a:rPr>
              <a:t>Unit 4 - Romeo &amp; Juliet\Plot Charts.docx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23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6243</TotalTime>
  <Words>577</Words>
  <Application>Microsoft Office PowerPoint</Application>
  <PresentationFormat>Widescreen</PresentationFormat>
  <Paragraphs>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Lucida Calligraphy</vt:lpstr>
      <vt:lpstr>Wingdings</vt:lpstr>
      <vt:lpstr>Celestial</vt:lpstr>
      <vt:lpstr>Romeo &amp; Juliet</vt:lpstr>
      <vt:lpstr>Week 11 Overview</vt:lpstr>
      <vt:lpstr>Instructions to Access Springboard Digitally</vt:lpstr>
      <vt:lpstr>Roman Numeral Guide</vt:lpstr>
      <vt:lpstr>Friday – Day 10</vt:lpstr>
      <vt:lpstr>Friday – Day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</dc:title>
  <dc:creator>Katherine Curran</dc:creator>
  <cp:lastModifiedBy>Katherine Curran</cp:lastModifiedBy>
  <cp:revision>55</cp:revision>
  <dcterms:created xsi:type="dcterms:W3CDTF">2020-03-16T14:47:01Z</dcterms:created>
  <dcterms:modified xsi:type="dcterms:W3CDTF">2020-03-25T15:32:47Z</dcterms:modified>
</cp:coreProperties>
</file>