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17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3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85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22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45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52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2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2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1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1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7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2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3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6E6D7C0-C24A-4518-A1A9-1C710DD95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FD475D-904F-4F83-95F2-7F68F0514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1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flickr.com/photos/tonyduckles/298831706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A95ACE-7326-4AA8-9B86-67B25AE25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95" y="359741"/>
            <a:ext cx="7652170" cy="1250291"/>
          </a:xfrm>
        </p:spPr>
        <p:txBody>
          <a:bodyPr>
            <a:noAutofit/>
          </a:bodyPr>
          <a:lstStyle/>
          <a:p>
            <a:r>
              <a:rPr lang="en-US" sz="4400" dirty="0"/>
              <a:t>Journal Entry 3/30/20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D23FA7-6FF0-4741-B5CA-DA66740BF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795" y="1610033"/>
            <a:ext cx="5391720" cy="4194419"/>
          </a:xfrm>
        </p:spPr>
        <p:txBody>
          <a:bodyPr>
            <a:noAutofit/>
          </a:bodyPr>
          <a:lstStyle/>
          <a:p>
            <a:r>
              <a:rPr lang="en-US" sz="2400" dirty="0"/>
              <a:t>Start keeping a journal today. </a:t>
            </a:r>
          </a:p>
          <a:p>
            <a:r>
              <a:rPr lang="en-US" sz="2400" dirty="0"/>
              <a:t>Write about what you’re seeing in the news, how your family/friends are responding, how you are responding, how has your life changed, what are the positive changes, what are the negative impacts. </a:t>
            </a:r>
          </a:p>
          <a:p>
            <a:r>
              <a:rPr lang="en-US" sz="2400" dirty="0"/>
              <a:t>Fill up at least one page with your thoughts about how life has changed.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162752-C27F-4EC4-BB7C-0C1FA7CF31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6282486" y="1971410"/>
            <a:ext cx="5102859" cy="3417877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CFC70F-E0B5-4C49-8C38-15F1AE9B7F35}"/>
              </a:ext>
            </a:extLst>
          </p:cNvPr>
          <p:cNvSpPr txBox="1"/>
          <p:nvPr/>
        </p:nvSpPr>
        <p:spPr>
          <a:xfrm>
            <a:off x="6282486" y="5389287"/>
            <a:ext cx="51028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://flickr.com/photos/tonyduckles/2988317064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nc-sa/3.0/"/>
              </a:rPr>
              <a:t>CC BY-SA-NC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65699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B943734C6304E9A9B1F24E81D5DD4" ma:contentTypeVersion="33" ma:contentTypeDescription="Create a new document." ma:contentTypeScope="" ma:versionID="e60047427866df3de33d623a22f51f7f">
  <xsd:schema xmlns:xsd="http://www.w3.org/2001/XMLSchema" xmlns:xs="http://www.w3.org/2001/XMLSchema" xmlns:p="http://schemas.microsoft.com/office/2006/metadata/properties" xmlns:ns3="bf11f4db-f016-4acd-a79c-dae28cb32233" xmlns:ns4="25715086-fb56-448a-8f44-7ff13588087d" targetNamespace="http://schemas.microsoft.com/office/2006/metadata/properties" ma:root="true" ma:fieldsID="87b1930c259cdc48a6657f9336b520c7" ns3:_="" ns4:_="">
    <xsd:import namespace="bf11f4db-f016-4acd-a79c-dae28cb32233"/>
    <xsd:import namespace="25715086-fb56-448a-8f44-7ff1358808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MediaServiceAutoTags" minOccurs="0"/>
                <xsd:element ref="ns4:MediaServiceOCR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1f4db-f016-4acd-a79c-dae28cb322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15086-fb56-448a-8f44-7ff1358808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IsNotebookLocked" ma:index="30" nillable="true" ma:displayName="Is Notebook Locked" ma:internalName="IsNotebookLocked">
      <xsd:simpleType>
        <xsd:restriction base="dms:Boolean"/>
      </xsd:simpleType>
    </xsd:element>
    <xsd:element name="Math_Settings" ma:index="31" nillable="true" ma:displayName="Math Settings" ma:internalName="Math_Settings">
      <xsd:simpleType>
        <xsd:restriction base="dms:Text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25715086-fb56-448a-8f44-7ff13588087d" xsi:nil="true"/>
    <CultureName xmlns="25715086-fb56-448a-8f44-7ff13588087d" xsi:nil="true"/>
    <Students xmlns="25715086-fb56-448a-8f44-7ff13588087d">
      <UserInfo>
        <DisplayName/>
        <AccountId xsi:nil="true"/>
        <AccountType/>
      </UserInfo>
    </Students>
    <Invited_Students xmlns="25715086-fb56-448a-8f44-7ff13588087d" xsi:nil="true"/>
    <LMS_Mappings xmlns="25715086-fb56-448a-8f44-7ff13588087d" xsi:nil="true"/>
    <Self_Registration_Enabled xmlns="25715086-fb56-448a-8f44-7ff13588087d" xsi:nil="true"/>
    <Math_Settings xmlns="25715086-fb56-448a-8f44-7ff13588087d" xsi:nil="true"/>
    <Teachers xmlns="25715086-fb56-448a-8f44-7ff13588087d">
      <UserInfo>
        <DisplayName/>
        <AccountId xsi:nil="true"/>
        <AccountType/>
      </UserInfo>
    </Teachers>
    <Student_Groups xmlns="25715086-fb56-448a-8f44-7ff13588087d">
      <UserInfo>
        <DisplayName/>
        <AccountId xsi:nil="true"/>
        <AccountType/>
      </UserInfo>
    </Student_Groups>
    <Invited_Teachers xmlns="25715086-fb56-448a-8f44-7ff13588087d" xsi:nil="true"/>
    <Templates xmlns="25715086-fb56-448a-8f44-7ff13588087d" xsi:nil="true"/>
    <Has_Teacher_Only_SectionGroup xmlns="25715086-fb56-448a-8f44-7ff13588087d" xsi:nil="true"/>
    <Distribution_Groups xmlns="25715086-fb56-448a-8f44-7ff13588087d" xsi:nil="true"/>
    <NotebookType xmlns="25715086-fb56-448a-8f44-7ff13588087d" xsi:nil="true"/>
    <AppVersion xmlns="25715086-fb56-448a-8f44-7ff13588087d" xsi:nil="true"/>
    <TeamsChannelId xmlns="25715086-fb56-448a-8f44-7ff13588087d" xsi:nil="true"/>
    <DefaultSectionNames xmlns="25715086-fb56-448a-8f44-7ff13588087d" xsi:nil="true"/>
    <Is_Collaboration_Space_Locked xmlns="25715086-fb56-448a-8f44-7ff13588087d" xsi:nil="true"/>
    <Owner xmlns="25715086-fb56-448a-8f44-7ff13588087d">
      <UserInfo>
        <DisplayName/>
        <AccountId xsi:nil="true"/>
        <AccountType/>
      </UserInfo>
    </Owner>
    <IsNotebookLocked xmlns="25715086-fb56-448a-8f44-7ff13588087d" xsi:nil="true"/>
  </documentManagement>
</p:properties>
</file>

<file path=customXml/itemProps1.xml><?xml version="1.0" encoding="utf-8"?>
<ds:datastoreItem xmlns:ds="http://schemas.openxmlformats.org/officeDocument/2006/customXml" ds:itemID="{FD36BDEF-FA07-49DC-8841-32697109D0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AD6575-006F-4BED-AFFC-F56B1FD5AA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1f4db-f016-4acd-a79c-dae28cb32233"/>
    <ds:schemaRef ds:uri="25715086-fb56-448a-8f44-7ff1358808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E882CF-63B4-4201-AC1D-87B196AC3CD1}">
  <ds:schemaRefs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25715086-fb56-448a-8f44-7ff13588087d"/>
    <ds:schemaRef ds:uri="bf11f4db-f016-4acd-a79c-dae28cb3223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Journal Entry 3/30/20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Entry 3/16/20</dc:title>
  <dc:creator>Katherine Curran</dc:creator>
  <cp:lastModifiedBy>Katherine Curran</cp:lastModifiedBy>
  <cp:revision>2</cp:revision>
  <dcterms:created xsi:type="dcterms:W3CDTF">2020-03-30T13:40:45Z</dcterms:created>
  <dcterms:modified xsi:type="dcterms:W3CDTF">2020-03-30T13:44:18Z</dcterms:modified>
</cp:coreProperties>
</file>