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sldIdLst>
    <p:sldId id="264" r:id="rId5"/>
    <p:sldId id="275" r:id="rId6"/>
    <p:sldId id="277" r:id="rId7"/>
    <p:sldId id="276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a Spruill" initials="SS" lastIdx="3" clrIdx="0">
    <p:extLst>
      <p:ext uri="{19B8F6BF-5375-455C-9EA6-DF929625EA0E}">
        <p15:presenceInfo xmlns:p15="http://schemas.microsoft.com/office/powerpoint/2012/main" userId="S::Sylvia.Spruill@cobbk12.org::9779b643-2076-4b56-acdb-9d3298b1d393" providerId="AD"/>
      </p:ext>
    </p:extLst>
  </p:cmAuthor>
  <p:cmAuthor id="2" name="Katherine Curran" initials="KC" lastIdx="2" clrIdx="1">
    <p:extLst>
      <p:ext uri="{19B8F6BF-5375-455C-9EA6-DF929625EA0E}">
        <p15:presenceInfo xmlns:p15="http://schemas.microsoft.com/office/powerpoint/2012/main" userId="S::Katherine.Curran@cobbk12.org::cf02377a-c1b3-4329-ba4f-31bc969d3e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D00"/>
    <a:srgbClr val="9A5C00"/>
    <a:srgbClr val="66FF66"/>
    <a:srgbClr val="FF00FF"/>
    <a:srgbClr val="FFCC00"/>
    <a:srgbClr val="3333FF"/>
    <a:srgbClr val="CC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3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551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55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13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6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172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47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3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2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96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4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02D9-E9DD-47FD-9E37-9E54094FC58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9EF9D52-846B-470A-AC6A-10A3A93C54C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84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rainwalker007/fan-art-aloy-horizon-new-dawn-character-design-study-part-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bbk12org-my.sharepoint.com/:v:/g/personal/sylvia_spruill_cobbk12_org/EdAuuC-zHwlKveCMxzTpFewByYhrklmeP_68HR4nr_TJSg?e=MCzCH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bbk12org-my.sharepoint.com/:v:/g/personal/sylvia_spruill_cobbk12_org/Eaj2ejIWbwdLuo72Cl4rODgBOFjOkDDzCZBEbpV5ahsbVg?e=Gkahz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j6p7ajuh-E&amp;t=3s" TargetMode="External"/><Relationship Id="rId2" Type="http://schemas.openxmlformats.org/officeDocument/2006/relationships/hyperlink" Target="https://drive.google.com/file/d/1LXCFoyxl0PRb5u5XvK9WsrJXcDqq_14i/view?usp=shar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rive.google.com/file/d/1pHGQWMmxapkHEbnYNrWJ5yDHgfYyXDLu/view?usp=sharing" TargetMode="External"/><Relationship Id="rId5" Type="http://schemas.openxmlformats.org/officeDocument/2006/relationships/hyperlink" Target="https://www.youtube.com/watch?v=PI4Mv8R0mE0" TargetMode="External"/><Relationship Id="rId4" Type="http://schemas.openxmlformats.org/officeDocument/2006/relationships/hyperlink" Target="https://drive.google.com/file/d/1zftH0Ohw2DKXn8cDKS_53B7NNZzf51K2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E5EE-E0A5-443D-ADFD-D23C91D5F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796" y="891749"/>
            <a:ext cx="9459320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Characterization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57B93-4BEB-4296-B362-BD1C8310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4" y="4038231"/>
            <a:ext cx="9684951" cy="744373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 Week 16</a:t>
            </a:r>
          </a:p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5/5/20</a:t>
            </a:r>
          </a:p>
        </p:txBody>
      </p:sp>
    </p:spTree>
    <p:extLst>
      <p:ext uri="{BB962C8B-B14F-4D97-AF65-F5344CB8AC3E}">
        <p14:creationId xmlns:p14="http://schemas.microsoft.com/office/powerpoint/2010/main" val="840529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938D-7087-433D-BE16-77422E40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2" y="268913"/>
            <a:ext cx="5545640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 Overview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2C8A20-65F4-4EF7-8916-F5A5D7254A2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432"/>
          <a:stretch/>
        </p:blipFill>
        <p:spPr>
          <a:xfrm>
            <a:off x="6568939" y="1251082"/>
            <a:ext cx="4821551" cy="3866172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9FB04-BEB9-4F65-9964-53DBE106A3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3482" y="919485"/>
            <a:ext cx="5652518" cy="51732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Monday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Complete Characterization Activity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Tuesday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Review of Indirect vs. Direct Characterization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Examine Sample Monologues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Wednesday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View Movie Monologues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Thursday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Writer’s Notebook </a:t>
            </a:r>
          </a:p>
          <a:p>
            <a:pPr marL="63341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Analyze or Perform a Monologue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Friday</a:t>
            </a:r>
          </a:p>
          <a:p>
            <a:pPr marL="690563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Catch Up Day!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91AF4-BD34-4C2A-8789-943BD2DFC167}"/>
              </a:ext>
            </a:extLst>
          </p:cNvPr>
          <p:cNvSpPr txBox="1"/>
          <p:nvPr/>
        </p:nvSpPr>
        <p:spPr>
          <a:xfrm>
            <a:off x="8769260" y="4917199"/>
            <a:ext cx="26212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www.newgrounds.com/art/view/rainwalker007/fan-art-aloy-horizon-new-dawn-character-design-study-part-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0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1CB10-B984-4E4A-B373-0E71A2174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463" y="1590260"/>
            <a:ext cx="8179904" cy="4383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/>
                </a:solidFill>
                <a:latin typeface="American Typewriter" panose="02090604020004020304" pitchFamily="18" charset="77"/>
              </a:rPr>
              <a:t>How Lucky are We?</a:t>
            </a:r>
          </a:p>
          <a:p>
            <a:pPr marL="0" indent="0" algn="ctr">
              <a:buNone/>
            </a:pPr>
            <a:r>
              <a:rPr lang="en-US" sz="1800" b="1" dirty="0">
                <a:latin typeface="American Typewriter" panose="02090604020004020304" pitchFamily="18" charset="77"/>
              </a:rPr>
              <a:t>Look around you. During this pandemic you may think, “we are so unlucky” but there is so much to be thankful for.</a:t>
            </a:r>
          </a:p>
          <a:p>
            <a:pPr marL="0" indent="0" algn="ctr">
              <a:buNone/>
            </a:pPr>
            <a:endParaRPr lang="en-US" sz="1800" b="1" dirty="0">
              <a:latin typeface="American Typewriter" panose="02090604020004020304" pitchFamily="18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American Typewriter" panose="02090604020004020304" pitchFamily="18" charset="77"/>
              </a:rPr>
              <a:t>Find ten things around, whether those things are family members, the roof over your head, or objects.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American Typewriter" panose="02090604020004020304" pitchFamily="18" charset="77"/>
              </a:rPr>
              <a:t>Write a list with a description explaining why you chose your ten items.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American Typewriter" panose="02090604020004020304" pitchFamily="18" charset="77"/>
              </a:rPr>
              <a:t>After you are done, I hope that you will see the situation we are in a little bit differently.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7D8FD-4331-8D4E-8FD1-17B988AAD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558" y="212034"/>
            <a:ext cx="2430780" cy="24307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C59E34-97F2-0A43-A7B0-F6ADBBD638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13"/>
          <a:stretch/>
        </p:blipFill>
        <p:spPr>
          <a:xfrm>
            <a:off x="9143486" y="3119934"/>
            <a:ext cx="2700852" cy="2443163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Wave 1">
            <a:extLst>
              <a:ext uri="{FF2B5EF4-FFF2-40B4-BE49-F238E27FC236}">
                <a16:creationId xmlns:a16="http://schemas.microsoft.com/office/drawing/2014/main" id="{1BA47C89-03AA-41C1-86DB-8392AC0A7EAC}"/>
              </a:ext>
            </a:extLst>
          </p:cNvPr>
          <p:cNvSpPr/>
          <p:nvPr/>
        </p:nvSpPr>
        <p:spPr>
          <a:xfrm rot="19946969">
            <a:off x="175081" y="414973"/>
            <a:ext cx="2649863" cy="140671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Submitted by Sarah Jane Eggers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55FF8-5639-4182-9145-57B9A7580294}"/>
              </a:ext>
            </a:extLst>
          </p:cNvPr>
          <p:cNvSpPr txBox="1"/>
          <p:nvPr/>
        </p:nvSpPr>
        <p:spPr>
          <a:xfrm>
            <a:off x="3024210" y="387626"/>
            <a:ext cx="5691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merican Typewriter" panose="02090604020004020304" pitchFamily="18" charset="77"/>
              </a:rPr>
              <a:t>Writer’s Notebook</a:t>
            </a:r>
          </a:p>
          <a:p>
            <a:pPr algn="ctr"/>
            <a:r>
              <a:rPr lang="en-US" sz="3600" b="1" dirty="0">
                <a:latin typeface="American Typewriter" panose="02090604020004020304" pitchFamily="18" charset="77"/>
              </a:rPr>
              <a:t>5/5/20</a:t>
            </a: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031520-4D37-43D0-8EFB-07FE9F8208FA}"/>
              </a:ext>
            </a:extLst>
          </p:cNvPr>
          <p:cNvCxnSpPr>
            <a:cxnSpLocks/>
          </p:cNvCxnSpPr>
          <p:nvPr/>
        </p:nvCxnSpPr>
        <p:spPr>
          <a:xfrm>
            <a:off x="899729" y="3207026"/>
            <a:ext cx="760937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44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2688-7ECF-4A87-BE3A-8012842D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Characterization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6B007-6C76-409E-8B85-BB8CFFCF9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6" y="2020817"/>
            <a:ext cx="6583613" cy="3448595"/>
          </a:xfrm>
        </p:spPr>
        <p:txBody>
          <a:bodyPr>
            <a:normAutofit fontScale="92500"/>
          </a:bodyPr>
          <a:lstStyle/>
          <a:p>
            <a:r>
              <a:rPr lang="en-US" dirty="0"/>
              <a:t>Review the activity from yesterday by watching the instructional video about Direct vs. Indirect Characterization</a:t>
            </a:r>
          </a:p>
          <a:p>
            <a:endParaRPr lang="en-US" dirty="0"/>
          </a:p>
          <a:p>
            <a:r>
              <a:rPr lang="en-US" dirty="0"/>
              <a:t>Access Video here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https://cobbk12org-my.sharepoint.com/:v:/g/personal/sylvia_spruill_cobbk12_org/EdAuuC-zHwlKveCMxzTpFewByYhrklmeP_68HR4nr_TJSg?e=MCzCHx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Dance">
            <a:extLst>
              <a:ext uri="{FF2B5EF4-FFF2-40B4-BE49-F238E27FC236}">
                <a16:creationId xmlns:a16="http://schemas.microsoft.com/office/drawing/2014/main" id="{E127078F-F71C-4382-90BC-A55F5EF02B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32829" y="2173762"/>
            <a:ext cx="3142704" cy="3142704"/>
          </a:xfrm>
        </p:spPr>
      </p:pic>
    </p:spTree>
    <p:extLst>
      <p:ext uri="{BB962C8B-B14F-4D97-AF65-F5344CB8AC3E}">
        <p14:creationId xmlns:p14="http://schemas.microsoft.com/office/powerpoint/2010/main" val="384471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2F39FC6-D1F4-453C-8A2D-1E2C1B97C34C}"/>
              </a:ext>
            </a:extLst>
          </p:cNvPr>
          <p:cNvSpPr txBox="1">
            <a:spLocks/>
          </p:cNvSpPr>
          <p:nvPr/>
        </p:nvSpPr>
        <p:spPr>
          <a:xfrm>
            <a:off x="152398" y="2291786"/>
            <a:ext cx="11887199" cy="3356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Today we will learn more about monologues by reviewing some literary terms associated with monologues, then viewing and analyzing two example monologues.</a:t>
            </a:r>
          </a:p>
          <a:p>
            <a:r>
              <a:rPr lang="en-US" dirty="0"/>
              <a:t>View the instructional video (20 min) and take notes while you watch. Notes can be taken digitally or on the Springboard/Monologue resources attached.</a:t>
            </a:r>
          </a:p>
          <a:p>
            <a:pPr lvl="1"/>
            <a:r>
              <a:rPr lang="en-US" dirty="0"/>
              <a:t>Instructional Video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https://cobbk12org-my.sharepoint.com/:v:/g/personal/sylvia_spruill_cobbk12_org/Eaj2ejIWbwdLuo72Cl4rODgBOFjOkDDzCZBEbpV5ahsbVg?e=Gkahz7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DD781F1-7EFE-4331-8165-A522587BFB37}"/>
              </a:ext>
            </a:extLst>
          </p:cNvPr>
          <p:cNvSpPr txBox="1">
            <a:spLocks/>
          </p:cNvSpPr>
          <p:nvPr/>
        </p:nvSpPr>
        <p:spPr>
          <a:xfrm>
            <a:off x="1294361" y="400495"/>
            <a:ext cx="9603275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en-US" dirty="0"/>
              <a:t>Monologue Study</a:t>
            </a:r>
          </a:p>
          <a:p>
            <a:pPr algn="ctr"/>
            <a:r>
              <a:rPr lang="en-US" dirty="0"/>
              <a:t>Instructional Video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107107-543D-42A6-8B43-B00118CB48A6}"/>
              </a:ext>
            </a:extLst>
          </p:cNvPr>
          <p:cNvCxnSpPr>
            <a:cxnSpLocks/>
          </p:cNvCxnSpPr>
          <p:nvPr/>
        </p:nvCxnSpPr>
        <p:spPr>
          <a:xfrm>
            <a:off x="830281" y="1818064"/>
            <a:ext cx="102698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2F39FC6-D1F4-453C-8A2D-1E2C1B97C34C}"/>
              </a:ext>
            </a:extLst>
          </p:cNvPr>
          <p:cNvSpPr txBox="1">
            <a:spLocks/>
          </p:cNvSpPr>
          <p:nvPr/>
        </p:nvSpPr>
        <p:spPr>
          <a:xfrm>
            <a:off x="152400" y="2523280"/>
            <a:ext cx="11887199" cy="37878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The Instructional Video contains all information – the attached resources are optional to make note taking easier</a:t>
            </a: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Springboard PDF  </a:t>
            </a:r>
            <a:r>
              <a:rPr lang="en-US" sz="1700" dirty="0">
                <a:sym typeface="Wingdings" panose="05000000000000000000" pitchFamily="2" charset="2"/>
                <a:hlinkClick r:id="rId2"/>
              </a:rPr>
              <a:t>https://drive.google.com/file/d/1LXCFoyxl0PRb5u5XvK9WsrJXcDqq_14i/view?usp=sharing</a:t>
            </a:r>
            <a:endParaRPr lang="en-US" sz="1700" dirty="0">
              <a:sym typeface="Wingdings" panose="05000000000000000000" pitchFamily="2" charset="2"/>
            </a:endParaRP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Hidden Figures Video Clip  </a:t>
            </a:r>
            <a:r>
              <a:rPr lang="en-US" sz="1700" dirty="0">
                <a:hlinkClick r:id="rId3"/>
              </a:rPr>
              <a:t>https://www.youtube.com/watch?v=9j6p7ajuh-E&amp;t=3s</a:t>
            </a:r>
            <a:endParaRPr lang="en-US" sz="1700" dirty="0">
              <a:sym typeface="Wingdings" panose="05000000000000000000" pitchFamily="2" charset="2"/>
            </a:endParaRP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Hidden Figures Monologue  </a:t>
            </a:r>
            <a:r>
              <a:rPr lang="en-US" sz="1700" dirty="0">
                <a:sym typeface="Wingdings" panose="05000000000000000000" pitchFamily="2" charset="2"/>
                <a:hlinkClick r:id="rId4"/>
              </a:rPr>
              <a:t>https://drive.google.com/file/d/1zftH0Ohw2DKXn8cDKS_53B7NNZzf51K2/view?usp=sharing</a:t>
            </a:r>
            <a:endParaRPr lang="en-US" sz="1700" dirty="0">
              <a:sym typeface="Wingdings" panose="05000000000000000000" pitchFamily="2" charset="2"/>
            </a:endParaRP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Fresh Prince Video Clip  </a:t>
            </a:r>
            <a:r>
              <a:rPr lang="en-US" sz="1700" dirty="0">
                <a:hlinkClick r:id="rId5"/>
              </a:rPr>
              <a:t>https://www.youtube.com/watch?v=PI4Mv8R0mE0</a:t>
            </a:r>
            <a:endParaRPr lang="en-US" sz="1700" dirty="0">
              <a:sym typeface="Wingdings" panose="05000000000000000000" pitchFamily="2" charset="2"/>
            </a:endParaRP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Fresh Prince Monologue  </a:t>
            </a:r>
            <a:r>
              <a:rPr lang="en-US" sz="1700" dirty="0">
                <a:sym typeface="Wingdings" panose="05000000000000000000" pitchFamily="2" charset="2"/>
                <a:hlinkClick r:id="rId6"/>
              </a:rPr>
              <a:t>https://drive.google.com/file/d/1pHGQWMmxapkHEbnYNrWJ5yDHgfYyXDLu/view?usp=sharing</a:t>
            </a:r>
            <a:endParaRPr lang="en-US" sz="1700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DD781F1-7EFE-4331-8165-A522587BFB37}"/>
              </a:ext>
            </a:extLst>
          </p:cNvPr>
          <p:cNvSpPr txBox="1">
            <a:spLocks/>
          </p:cNvSpPr>
          <p:nvPr/>
        </p:nvSpPr>
        <p:spPr>
          <a:xfrm>
            <a:off x="1294361" y="400495"/>
            <a:ext cx="9603275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en-US" dirty="0"/>
              <a:t>Monologue Study</a:t>
            </a:r>
          </a:p>
          <a:p>
            <a:pPr algn="ctr"/>
            <a:r>
              <a:rPr lang="en-US" dirty="0"/>
              <a:t>Additional Resources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107107-543D-42A6-8B43-B00118CB48A6}"/>
              </a:ext>
            </a:extLst>
          </p:cNvPr>
          <p:cNvCxnSpPr>
            <a:cxnSpLocks/>
          </p:cNvCxnSpPr>
          <p:nvPr/>
        </p:nvCxnSpPr>
        <p:spPr>
          <a:xfrm>
            <a:off x="853431" y="1852788"/>
            <a:ext cx="102698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20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B943734C6304E9A9B1F24E81D5DD4" ma:contentTypeVersion="33" ma:contentTypeDescription="Create a new document." ma:contentTypeScope="" ma:versionID="e60047427866df3de33d623a22f51f7f">
  <xsd:schema xmlns:xsd="http://www.w3.org/2001/XMLSchema" xmlns:xs="http://www.w3.org/2001/XMLSchema" xmlns:p="http://schemas.microsoft.com/office/2006/metadata/properties" xmlns:ns3="bf11f4db-f016-4acd-a79c-dae28cb32233" xmlns:ns4="25715086-fb56-448a-8f44-7ff13588087d" targetNamespace="http://schemas.microsoft.com/office/2006/metadata/properties" ma:root="true" ma:fieldsID="87b1930c259cdc48a6657f9336b520c7" ns3:_="" ns4:_="">
    <xsd:import namespace="bf11f4db-f016-4acd-a79c-dae28cb32233"/>
    <xsd:import namespace="25715086-fb56-448a-8f44-7ff1358808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Tags" minOccurs="0"/>
                <xsd:element ref="ns4:MediaServiceOCR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1f4db-f016-4acd-a79c-dae28cb322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15086-fb56-448a-8f44-7ff135880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5715086-fb56-448a-8f44-7ff13588087d" xsi:nil="true"/>
    <CultureName xmlns="25715086-fb56-448a-8f44-7ff13588087d" xsi:nil="true"/>
    <Students xmlns="25715086-fb56-448a-8f44-7ff13588087d">
      <UserInfo>
        <DisplayName/>
        <AccountId xsi:nil="true"/>
        <AccountType/>
      </UserInfo>
    </Students>
    <Invited_Students xmlns="25715086-fb56-448a-8f44-7ff13588087d" xsi:nil="true"/>
    <LMS_Mappings xmlns="25715086-fb56-448a-8f44-7ff13588087d" xsi:nil="true"/>
    <Self_Registration_Enabled xmlns="25715086-fb56-448a-8f44-7ff13588087d" xsi:nil="true"/>
    <Math_Settings xmlns="25715086-fb56-448a-8f44-7ff13588087d" xsi:nil="true"/>
    <Teachers xmlns="25715086-fb56-448a-8f44-7ff13588087d">
      <UserInfo>
        <DisplayName/>
        <AccountId xsi:nil="true"/>
        <AccountType/>
      </UserInfo>
    </Teachers>
    <Student_Groups xmlns="25715086-fb56-448a-8f44-7ff13588087d">
      <UserInfo>
        <DisplayName/>
        <AccountId xsi:nil="true"/>
        <AccountType/>
      </UserInfo>
    </Student_Groups>
    <Invited_Teachers xmlns="25715086-fb56-448a-8f44-7ff13588087d" xsi:nil="true"/>
    <Templates xmlns="25715086-fb56-448a-8f44-7ff13588087d" xsi:nil="true"/>
    <Has_Teacher_Only_SectionGroup xmlns="25715086-fb56-448a-8f44-7ff13588087d" xsi:nil="true"/>
    <Distribution_Groups xmlns="25715086-fb56-448a-8f44-7ff13588087d" xsi:nil="true"/>
    <NotebookType xmlns="25715086-fb56-448a-8f44-7ff13588087d" xsi:nil="true"/>
    <AppVersion xmlns="25715086-fb56-448a-8f44-7ff13588087d" xsi:nil="true"/>
    <TeamsChannelId xmlns="25715086-fb56-448a-8f44-7ff13588087d" xsi:nil="true"/>
    <DefaultSectionNames xmlns="25715086-fb56-448a-8f44-7ff13588087d" xsi:nil="true"/>
    <Is_Collaboration_Space_Locked xmlns="25715086-fb56-448a-8f44-7ff13588087d" xsi:nil="true"/>
    <Owner xmlns="25715086-fb56-448a-8f44-7ff13588087d">
      <UserInfo>
        <DisplayName/>
        <AccountId xsi:nil="true"/>
        <AccountType/>
      </UserInfo>
    </Owner>
    <IsNotebookLocked xmlns="25715086-fb56-448a-8f44-7ff13588087d" xsi:nil="true"/>
  </documentManagement>
</p:properties>
</file>

<file path=customXml/itemProps1.xml><?xml version="1.0" encoding="utf-8"?>
<ds:datastoreItem xmlns:ds="http://schemas.openxmlformats.org/officeDocument/2006/customXml" ds:itemID="{D7FA4897-4C6E-42B6-B81A-38E14E72E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1f4db-f016-4acd-a79c-dae28cb32233"/>
    <ds:schemaRef ds:uri="25715086-fb56-448a-8f44-7ff1358808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AB8D0F-E9F1-45FE-AB28-DFEBEB2E7F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37060-91B2-4ED3-8E26-E018F6CF2432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bf11f4db-f016-4acd-a79c-dae28cb32233"/>
    <ds:schemaRef ds:uri="http://schemas.microsoft.com/office/infopath/2007/PartnerControls"/>
    <ds:schemaRef ds:uri="25715086-fb56-448a-8f44-7ff13588087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</TotalTime>
  <Words>425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American Typewriter</vt:lpstr>
      <vt:lpstr>Arial</vt:lpstr>
      <vt:lpstr>Berlin Sans FB Demi</vt:lpstr>
      <vt:lpstr>Gill Sans MT</vt:lpstr>
      <vt:lpstr>Gallery</vt:lpstr>
      <vt:lpstr>Characterization Study</vt:lpstr>
      <vt:lpstr>Weekly Overview</vt:lpstr>
      <vt:lpstr>PowerPoint Presentation</vt:lpstr>
      <vt:lpstr>Characterization Study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Study</dc:title>
  <dc:creator>Katherine Curran</dc:creator>
  <cp:lastModifiedBy>Katherine Curran</cp:lastModifiedBy>
  <cp:revision>15</cp:revision>
  <dcterms:created xsi:type="dcterms:W3CDTF">2020-05-04T04:18:06Z</dcterms:created>
  <dcterms:modified xsi:type="dcterms:W3CDTF">2020-05-05T04:50:15Z</dcterms:modified>
</cp:coreProperties>
</file>