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4"/>
  </p:sldMasterIdLst>
  <p:sldIdLst>
    <p:sldId id="264" r:id="rId5"/>
    <p:sldId id="275" r:id="rId6"/>
    <p:sldId id="256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ia Spruill" initials="SS" lastIdx="3" clrIdx="0">
    <p:extLst>
      <p:ext uri="{19B8F6BF-5375-455C-9EA6-DF929625EA0E}">
        <p15:presenceInfo xmlns:p15="http://schemas.microsoft.com/office/powerpoint/2012/main" userId="S::Sylvia.Spruill@cobbk12.org::9779b643-2076-4b56-acdb-9d3298b1d393" providerId="AD"/>
      </p:ext>
    </p:extLst>
  </p:cmAuthor>
  <p:cmAuthor id="2" name="Katherine Curran" initials="KC" lastIdx="2" clrIdx="1">
    <p:extLst>
      <p:ext uri="{19B8F6BF-5375-455C-9EA6-DF929625EA0E}">
        <p15:presenceInfo xmlns:p15="http://schemas.microsoft.com/office/powerpoint/2012/main" userId="S::Katherine.Curran@cobbk12.org::cf02377a-c1b3-4329-ba4f-31bc969d3e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7D00"/>
    <a:srgbClr val="9A5C00"/>
    <a:srgbClr val="66FF66"/>
    <a:srgbClr val="FF00FF"/>
    <a:srgbClr val="FFCC00"/>
    <a:srgbClr val="3333FF"/>
    <a:srgbClr val="CC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042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8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897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8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2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16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2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5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3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2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9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4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02D9-E9DD-47FD-9E37-9E54094FC58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2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rsuingveritas.com/tag/roman-catholic-church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Q-a2nL1fkKC828uZoBCWY88HCwH0gkih/view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DE5EE-E0A5-443D-ADFD-D23C91D5F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413" y="1723955"/>
            <a:ext cx="8835776" cy="2537251"/>
          </a:xfrm>
        </p:spPr>
        <p:txBody>
          <a:bodyPr anchor="ctr">
            <a:normAutofit/>
          </a:bodyPr>
          <a:lstStyle/>
          <a:p>
            <a:pPr algn="ctr"/>
            <a:r>
              <a:rPr lang="en-US" sz="7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Narrative Writing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557B93-4BEB-4296-B362-BD1C83107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4413" y="4164496"/>
            <a:ext cx="8863174" cy="1054776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Semester Week 17</a:t>
            </a:r>
          </a:p>
          <a:p>
            <a:pPr algn="ctr">
              <a:lnSpc>
                <a:spcPct val="110000"/>
              </a:lnSpc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5/11/20</a:t>
            </a:r>
          </a:p>
        </p:txBody>
      </p:sp>
    </p:spTree>
    <p:extLst>
      <p:ext uri="{BB962C8B-B14F-4D97-AF65-F5344CB8AC3E}">
        <p14:creationId xmlns:p14="http://schemas.microsoft.com/office/powerpoint/2010/main" val="840529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2938D-7087-433D-BE16-77422E40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2" y="268913"/>
            <a:ext cx="5545640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Weekly Overview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72C8A20-65F4-4EF7-8916-F5A5D7254A2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6568939" y="1703048"/>
            <a:ext cx="4821551" cy="2962240"/>
          </a:xfrm>
          <a:prstGeom prst="rect">
            <a:avLst/>
          </a:prstGeom>
          <a:ln w="2286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9FB04-BEB9-4F65-9964-53DBE106A34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3482" y="919485"/>
            <a:ext cx="5652518" cy="51732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Monday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Writer’s Notebook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Read Kaffir Boy and Answer Questions</a:t>
            </a:r>
          </a:p>
          <a:p>
            <a:pPr marL="1090613"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Focus: Dialogue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Tuesday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Writer’s Notebook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View Sanjay’s </a:t>
            </a:r>
            <a:r>
              <a:rPr lang="en-US" dirty="0" err="1"/>
              <a:t>Superteam</a:t>
            </a:r>
            <a:endParaRPr lang="en-US" dirty="0"/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Add Dialogue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Wednesday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Writer’s Notebook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Read Pick One and Answer Questions</a:t>
            </a:r>
          </a:p>
          <a:p>
            <a:pPr marL="1090613"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Focus: Pacing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Thursday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Writer’s Notebook 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Writing Assignment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Friday</a:t>
            </a:r>
          </a:p>
          <a:p>
            <a:pPr marL="69056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Catch Up Day!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F91AF4-BD34-4C2A-8789-943BD2DFC167}"/>
              </a:ext>
            </a:extLst>
          </p:cNvPr>
          <p:cNvSpPr txBox="1"/>
          <p:nvPr/>
        </p:nvSpPr>
        <p:spPr>
          <a:xfrm>
            <a:off x="6568939" y="4665288"/>
            <a:ext cx="3132589" cy="230832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r>
              <a:rPr lang="en-US" sz="900">
                <a:hlinkClick r:id="rId3" tooltip="https://pursuingveritas.com/tag/roman-catholic-church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1233D6-ADF3-4629-A6C7-C8E218A843E2}"/>
              </a:ext>
            </a:extLst>
          </p:cNvPr>
          <p:cNvSpPr txBox="1"/>
          <p:nvPr/>
        </p:nvSpPr>
        <p:spPr>
          <a:xfrm>
            <a:off x="6382966" y="5154952"/>
            <a:ext cx="5365552" cy="1288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* Optional: Zinc Article for reading grade &amp; Zinc Vocab Activity for Language grade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* Available Tuesday 5/12 – Friday 5/15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0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12CD09-24BC-4C1F-AB64-BA9FD4F1F5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8430" b="7301"/>
          <a:stretch/>
        </p:blipFill>
        <p:spPr>
          <a:xfrm>
            <a:off x="-363879" y="17947"/>
            <a:ext cx="12191997" cy="68580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C21B88-CA7B-4032-BC1C-2C6CFC4A6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3015" y="164044"/>
            <a:ext cx="3507023" cy="2212721"/>
          </a:xfrm>
        </p:spPr>
        <p:txBody>
          <a:bodyPr>
            <a:normAutofit/>
          </a:bodyPr>
          <a:lstStyle/>
          <a:p>
            <a:r>
              <a:rPr lang="en-US" sz="5000" b="1" dirty="0"/>
              <a:t>Writer’s Notebook</a:t>
            </a:r>
            <a:br>
              <a:rPr lang="en-US" sz="5000" b="1" dirty="0"/>
            </a:br>
            <a:r>
              <a:rPr lang="en-US" sz="5000" b="1" dirty="0"/>
              <a:t>5/11/20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67850B-22C4-4C21-84D4-598796B47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3016" y="2910495"/>
            <a:ext cx="3581955" cy="3062922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Imagine you have the chance to go back and completely re-do an event in your life.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/>
              <a:t>What is it and how do you change it?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/>
              <a:t>What is the outcome?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/>
              <a:t>Why would you choose this event above all others?</a:t>
            </a:r>
          </a:p>
        </p:txBody>
      </p:sp>
    </p:spTree>
    <p:extLst>
      <p:ext uri="{BB962C8B-B14F-4D97-AF65-F5344CB8AC3E}">
        <p14:creationId xmlns:p14="http://schemas.microsoft.com/office/powerpoint/2010/main" val="258774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2084F-2F41-45ED-AC26-D6252B513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8908" y="2315818"/>
            <a:ext cx="9114183" cy="308113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sz="3600" dirty="0"/>
              <a:t>* Read about Direct vs Indirect Dialogue </a:t>
            </a:r>
            <a:br>
              <a:rPr lang="en-US" sz="3600" dirty="0"/>
            </a:br>
            <a:r>
              <a:rPr lang="en-US" sz="3600" dirty="0"/>
              <a:t>    (different than direct vs indirect characterization)</a:t>
            </a:r>
            <a:br>
              <a:rPr lang="en-US" sz="3600" dirty="0"/>
            </a:br>
            <a:r>
              <a:rPr lang="en-US" sz="3600" dirty="0"/>
              <a:t>* Read Kaffir Boy by Mark </a:t>
            </a:r>
            <a:r>
              <a:rPr lang="en-US" sz="3600" dirty="0" err="1"/>
              <a:t>Mathabane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* Answer Questions 1-5 (focus on questions 3 &amp; 4)</a:t>
            </a:r>
            <a:br>
              <a:rPr lang="en-US" sz="3600" dirty="0"/>
            </a:br>
            <a:br>
              <a:rPr lang="en-US" sz="3600" dirty="0"/>
            </a:b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https://drive.google.com/file/d/1Q-a2nL1fkKC828uZoBCWY88HCwH0gkih/view?usp=sharing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D9B52-CC9A-44C5-B1EC-B5975194B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86" y="1222514"/>
            <a:ext cx="8673427" cy="617096"/>
          </a:xfrm>
        </p:spPr>
        <p:txBody>
          <a:bodyPr>
            <a:normAutofit/>
          </a:bodyPr>
          <a:lstStyle/>
          <a:p>
            <a:r>
              <a:rPr lang="en-US" sz="3600" dirty="0"/>
              <a:t>KAFFIR BOY</a:t>
            </a:r>
          </a:p>
        </p:txBody>
      </p:sp>
    </p:spTree>
    <p:extLst>
      <p:ext uri="{BB962C8B-B14F-4D97-AF65-F5344CB8AC3E}">
        <p14:creationId xmlns:p14="http://schemas.microsoft.com/office/powerpoint/2010/main" val="139903349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25715086-fb56-448a-8f44-7ff13588087d" xsi:nil="true"/>
    <CultureName xmlns="25715086-fb56-448a-8f44-7ff13588087d" xsi:nil="true"/>
    <Students xmlns="25715086-fb56-448a-8f44-7ff13588087d">
      <UserInfo>
        <DisplayName/>
        <AccountId xsi:nil="true"/>
        <AccountType/>
      </UserInfo>
    </Students>
    <Invited_Students xmlns="25715086-fb56-448a-8f44-7ff13588087d" xsi:nil="true"/>
    <LMS_Mappings xmlns="25715086-fb56-448a-8f44-7ff13588087d" xsi:nil="true"/>
    <Self_Registration_Enabled xmlns="25715086-fb56-448a-8f44-7ff13588087d" xsi:nil="true"/>
    <Math_Settings xmlns="25715086-fb56-448a-8f44-7ff13588087d" xsi:nil="true"/>
    <Teachers xmlns="25715086-fb56-448a-8f44-7ff13588087d">
      <UserInfo>
        <DisplayName/>
        <AccountId xsi:nil="true"/>
        <AccountType/>
      </UserInfo>
    </Teachers>
    <Student_Groups xmlns="25715086-fb56-448a-8f44-7ff13588087d">
      <UserInfo>
        <DisplayName/>
        <AccountId xsi:nil="true"/>
        <AccountType/>
      </UserInfo>
    </Student_Groups>
    <Invited_Teachers xmlns="25715086-fb56-448a-8f44-7ff13588087d" xsi:nil="true"/>
    <Templates xmlns="25715086-fb56-448a-8f44-7ff13588087d" xsi:nil="true"/>
    <Has_Teacher_Only_SectionGroup xmlns="25715086-fb56-448a-8f44-7ff13588087d" xsi:nil="true"/>
    <Distribution_Groups xmlns="25715086-fb56-448a-8f44-7ff13588087d" xsi:nil="true"/>
    <NotebookType xmlns="25715086-fb56-448a-8f44-7ff13588087d" xsi:nil="true"/>
    <AppVersion xmlns="25715086-fb56-448a-8f44-7ff13588087d" xsi:nil="true"/>
    <TeamsChannelId xmlns="25715086-fb56-448a-8f44-7ff13588087d" xsi:nil="true"/>
    <DefaultSectionNames xmlns="25715086-fb56-448a-8f44-7ff13588087d" xsi:nil="true"/>
    <Is_Collaboration_Space_Locked xmlns="25715086-fb56-448a-8f44-7ff13588087d" xsi:nil="true"/>
    <Owner xmlns="25715086-fb56-448a-8f44-7ff13588087d">
      <UserInfo>
        <DisplayName/>
        <AccountId xsi:nil="true"/>
        <AccountType/>
      </UserInfo>
    </Owner>
    <IsNotebookLocked xmlns="25715086-fb56-448a-8f44-7ff13588087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B943734C6304E9A9B1F24E81D5DD4" ma:contentTypeVersion="33" ma:contentTypeDescription="Create a new document." ma:contentTypeScope="" ma:versionID="e60047427866df3de33d623a22f51f7f">
  <xsd:schema xmlns:xsd="http://www.w3.org/2001/XMLSchema" xmlns:xs="http://www.w3.org/2001/XMLSchema" xmlns:p="http://schemas.microsoft.com/office/2006/metadata/properties" xmlns:ns3="bf11f4db-f016-4acd-a79c-dae28cb32233" xmlns:ns4="25715086-fb56-448a-8f44-7ff13588087d" targetNamespace="http://schemas.microsoft.com/office/2006/metadata/properties" ma:root="true" ma:fieldsID="87b1930c259cdc48a6657f9336b520c7" ns3:_="" ns4:_="">
    <xsd:import namespace="bf11f4db-f016-4acd-a79c-dae28cb32233"/>
    <xsd:import namespace="25715086-fb56-448a-8f44-7ff1358808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MediaServiceAutoTags" minOccurs="0"/>
                <xsd:element ref="ns4:MediaServiceOCR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1f4db-f016-4acd-a79c-dae28cb322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15086-fb56-448a-8f44-7ff1358808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IsNotebookLocked" ma:index="30" nillable="true" ma:displayName="Is Notebook Locked" ma:internalName="IsNotebookLocked">
      <xsd:simpleType>
        <xsd:restriction base="dms:Boolean"/>
      </xsd:simpleType>
    </xsd:element>
    <xsd:element name="Math_Settings" ma:index="31" nillable="true" ma:displayName="Math Settings" ma:internalName="Math_Settings">
      <xsd:simpleType>
        <xsd:restriction base="dms:Text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937060-91B2-4ED3-8E26-E018F6CF2432}">
  <ds:schemaRefs>
    <ds:schemaRef ds:uri="25715086-fb56-448a-8f44-7ff13588087d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bf11f4db-f016-4acd-a79c-dae28cb32233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2AB8D0F-E9F1-45FE-AB28-DFEBEB2E7F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FA4897-4C6E-42B6-B81A-38E14E72EF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1f4db-f016-4acd-a79c-dae28cb32233"/>
    <ds:schemaRef ds:uri="25715086-fb56-448a-8f44-7ff1358808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295</TotalTime>
  <Words>137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Berlin Sans FB Demi</vt:lpstr>
      <vt:lpstr>Calibri Light</vt:lpstr>
      <vt:lpstr>Rockwell</vt:lpstr>
      <vt:lpstr>Wingdings</vt:lpstr>
      <vt:lpstr>Atlas</vt:lpstr>
      <vt:lpstr>Narrative Writing Study</vt:lpstr>
      <vt:lpstr>Weekly Overview</vt:lpstr>
      <vt:lpstr>Writer’s Notebook 5/11/20</vt:lpstr>
      <vt:lpstr>* Read about Direct vs Indirect Dialogue      (different than direct vs indirect characterization) * Read Kaffir Boy by Mark Mathabane  * Answer Questions 1-5 (focus on questions 3 &amp; 4)  https://drive.google.com/file/d/1Q-a2nL1fkKC828uZoBCWY88HCwH0gkih/view?usp=sharing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 Study</dc:title>
  <dc:creator>Katherine Curran</dc:creator>
  <cp:lastModifiedBy>Katherine Curran</cp:lastModifiedBy>
  <cp:revision>31</cp:revision>
  <dcterms:created xsi:type="dcterms:W3CDTF">2020-05-04T04:18:06Z</dcterms:created>
  <dcterms:modified xsi:type="dcterms:W3CDTF">2020-05-11T03:49:45Z</dcterms:modified>
</cp:coreProperties>
</file>